
<file path=[Content_Types].xml><?xml version="1.0" encoding="utf-8"?>
<Types xmlns="http://schemas.openxmlformats.org/package/2006/content-types"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43E"/>
    <a:srgbClr val="161538"/>
    <a:srgbClr val="17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CF147-6DD0-42D6-A179-E25929FD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98ACFF-A6C1-4468-9E94-427D850F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EEDBA-FD1D-406D-B7C2-142CFB7B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29F16B-0830-4425-A331-ED525E8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B26691-D9EC-49AC-9980-EC7BB22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3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0B5-56BC-4717-ADE6-984424CA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F2A742-05AA-4A91-AC95-7D3FFCAD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7BE39D-E598-453F-8C1F-6720D39B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76742-74EF-4594-AF8F-FE85A11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5C23-45BA-47F4-9B9D-3E3B851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B5105-7353-40D4-8E20-CCDA1236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F69368-021F-4D70-BD74-7EB1D345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2C8F1E-299A-4FA6-AB43-AA796616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442678-AAA2-4675-A451-F6945F3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1358F-0727-4B25-AE58-EBDA280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2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191E5-F99B-4A6D-8C5C-4B3D6FE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9F9B0-00C2-40D9-9597-927C7F5C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D4D668-8B5E-4344-BCFD-44184764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3D78D5-68E9-4CD1-8AA3-252C71C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48DAC8-A03A-4F69-8B56-DFA4D6E1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9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8E8362-BFF4-4C50-A78D-99D2D80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06A31E-F704-4BFE-A7C1-EBF268C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ADA6E8-167F-433E-B57C-E17269E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6C6DFC-7121-4E3C-B76A-D278465F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7B942-FB2D-413C-BF46-4A7E3149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BDAA5-F756-40C9-9E78-2F1E72F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C034B-255A-4A01-8D85-F4E3781B1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6EE5BC-45D2-476F-82FB-61D3CF3D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6E4A38-D84D-4717-B417-E39C5E8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8ACA11-B27C-4DDC-B742-C979D7B4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D93499-F178-4973-B8CC-C4EC737E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6ABB8-0077-44DF-9CB8-5E6C974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8F14F9-D0DC-42B0-8962-A3441D2B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D3CE8A-1B67-4919-A134-DF7847DF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E84827-B7A4-40DC-B096-A7DAAE20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016BF2-F7A8-4698-BCD5-0B0F62A61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546CD3-1521-4A77-A39F-F8B2836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D1D5600-6F73-4F83-9FFA-B3408DA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80FAC3-618D-408F-8238-5238F11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96278-CE02-48C3-A890-782071C0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332528-BD6D-4F0B-A7C8-F55B38B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7AE0E1-C8A3-4084-A01D-B8C27C20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C28DF7-1767-46AE-A7F8-1E0BA28B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945BC1-FC66-42AD-87CE-553F4DB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045EB5-8B53-4B32-B16F-FF6B95F2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F64C8-21E5-4C41-B30F-CC40FFF7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555DA-5E96-4F48-91BF-BE0A56AD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C6291-3403-4BB3-8798-9723E4DB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D5B9BFE-2595-4CB9-AF98-460BA395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BDCFF2-FE6E-4448-BC54-F004DE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AD18E8-06A0-44FB-9C28-EFBF3FB7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481177-FDA1-4693-9F69-941AACA7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C84EF-8E20-44C2-A1F9-6A77D60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0D85EB0-BBF8-48F3-823D-029591FC7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F7E731-FBF1-4E00-9588-0B681A3E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BFAC7C-A2B4-415E-B287-1D55496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932601-77E4-4E39-B1C3-BA177D0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409030-9F0A-4047-8A73-6B985FB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7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E8E09E-2611-4005-9E3E-C94CEF43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CDFCFB-2E52-4A33-852B-94D22923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10CD94-D020-433F-A1A2-F86EFCE5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0E9C-CEA7-4B8A-87DA-E3C4FA591938}" type="datetimeFigureOut">
              <a:rPr lang="hu-HU" smtClean="0"/>
              <a:t>2022.11.24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6C056-D7AC-4B8A-A613-F225EEFC2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32B375-BBC5-43C8-A894-BE8BD1B7A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3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F24DD22-8DAD-4C09-BFFE-7A0E6123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C62B9F-0844-4149-A961-6888B67D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Bajnokok Ligája szimulátor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817E19-AC43-4E03-BEBA-1E8AE0395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596"/>
            <a:ext cx="9144000" cy="1655762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Blümmel Zétény, Kádi Martin, Harczi Gergő</a:t>
            </a:r>
          </a:p>
        </p:txBody>
      </p:sp>
    </p:spTree>
    <p:extLst>
      <p:ext uri="{BB962C8B-B14F-4D97-AF65-F5344CB8AC3E}">
        <p14:creationId xmlns:p14="http://schemas.microsoft.com/office/powerpoint/2010/main" val="301765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F92F48C-53D7-43E3-ADFD-E76E91C71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3320"/>
            <a:ext cx="12192000" cy="691527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7C21574-6375-4714-8550-9088A04E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968" y="-62999"/>
            <a:ext cx="3250948" cy="1600200"/>
          </a:xfrm>
        </p:spPr>
        <p:txBody>
          <a:bodyPr>
            <a:norm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Menü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78EAF5-9340-471E-971D-636107A9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6968" y="1761790"/>
            <a:ext cx="5694947" cy="4350252"/>
          </a:xfrm>
        </p:spPr>
        <p:txBody>
          <a:bodyPr>
            <a:normAutofit fontScale="92500"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menüpont – Random 4 csapatos csoportok készítése a 2022/23-as Bajnokok Ligája csoportkörének csapatai közül. </a:t>
            </a:r>
          </a:p>
          <a:p>
            <a:r>
              <a:rPr lang="hu-HU" sz="2800" dirty="0">
                <a:solidFill>
                  <a:schemeClr val="bg1"/>
                </a:solidFill>
              </a:rPr>
              <a:t>2 menüpont – Játékosok keresése a 2022/23-as Bajnokok Ligája csoportkörének csapatainak játékosai közül</a:t>
            </a:r>
          </a:p>
          <a:p>
            <a:r>
              <a:rPr lang="hu-HU" sz="2800" dirty="0">
                <a:solidFill>
                  <a:schemeClr val="bg1"/>
                </a:solidFill>
              </a:rPr>
              <a:t>3 menüpont – Egy általunk kiválasztott csapattal tudunk egy egész Bajnokok Ligája szezont szimulálni.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898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C3B64ACD-8D6F-4937-8427-68D3ACA4E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90412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66C009-44AD-485A-B341-3D94295C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Random Groups maker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BAB4CB-BF1C-429D-BF97-042A0AE3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 random csoport készítő menüpont random 4 fős csoportokat hoz létre a 2022/23-as Bajnokok Ligája csoportkörének csapatai közül.</a:t>
            </a:r>
            <a:br>
              <a:rPr lang="hu-HU" sz="3600" dirty="0">
                <a:solidFill>
                  <a:schemeClr val="bg1"/>
                </a:solidFill>
              </a:rPr>
            </a:br>
            <a:r>
              <a:rPr lang="hu-HU" sz="3600" dirty="0">
                <a:solidFill>
                  <a:schemeClr val="bg1"/>
                </a:solidFill>
              </a:rPr>
              <a:t>A létrehozott csoportokat a program egy külön </a:t>
            </a:r>
            <a:r>
              <a:rPr lang="hu-HU" sz="3600" dirty="0" err="1">
                <a:solidFill>
                  <a:schemeClr val="bg1"/>
                </a:solidFill>
              </a:rPr>
              <a:t>csv</a:t>
            </a:r>
            <a:r>
              <a:rPr lang="hu-HU" sz="3600" dirty="0">
                <a:solidFill>
                  <a:schemeClr val="bg1"/>
                </a:solidFill>
              </a:rPr>
              <a:t> fájlba írja</a:t>
            </a:r>
          </a:p>
          <a:p>
            <a:pPr marL="0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7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BB75B7C-BD66-4BD2-9243-9D5D6D5F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55"/>
            <a:ext cx="12192000" cy="689015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1650BD4-8202-4B6A-8274-E8EEE8BD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solidFill>
                  <a:schemeClr val="bg1"/>
                </a:solidFill>
              </a:rPr>
              <a:t>CSV file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3812EA-7EB4-4C27-92A4-6D5705FF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solidFill>
                  <a:schemeClr val="bg1"/>
                </a:solidFill>
              </a:rPr>
              <a:t>A fájl tartalmazza az összes játékos nevét a 2022/23-as Bajnokok Ligája csapatai közül.</a:t>
            </a:r>
          </a:p>
          <a:p>
            <a:pPr marL="0" indent="0">
              <a:buNone/>
            </a:pPr>
            <a:r>
              <a:rPr lang="hu-HU" sz="4000" dirty="0">
                <a:solidFill>
                  <a:schemeClr val="bg1"/>
                </a:solidFill>
              </a:rPr>
              <a:t>A játékosok névvel, életkorral, poszttal, mezszámmal és a csapatukkal rendelkezik a fájlban.</a:t>
            </a:r>
          </a:p>
          <a:p>
            <a:pPr marL="0" indent="0">
              <a:buNone/>
            </a:pPr>
            <a:r>
              <a:rPr lang="hu-HU" sz="4000" dirty="0">
                <a:solidFill>
                  <a:schemeClr val="bg1"/>
                </a:solidFill>
              </a:rPr>
              <a:t>A menüből tudunk az általunk választott játékosokra.</a:t>
            </a:r>
          </a:p>
          <a:p>
            <a:pPr marL="0" indent="0">
              <a:buNone/>
            </a:pPr>
            <a:endParaRPr lang="hu-H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7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24A74596-EB2D-425E-B3D1-B1AD8D35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DB4E329-FDC2-4CD6-B12B-999CE8ED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9" y="660984"/>
            <a:ext cx="8710863" cy="2419100"/>
          </a:xfrm>
        </p:spPr>
        <p:txBody>
          <a:bodyPr>
            <a:norm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A1DE0-5D57-44A6-BEA5-8DB19122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60168"/>
            <a:ext cx="12192000" cy="697831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Ha kérdésetek lenne azt légyszi tartsátok magatokba! Megértéseteket köszönjük!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1ECCB95-CB94-46AA-8A0C-925F66848EFE}"/>
              </a:ext>
            </a:extLst>
          </p:cNvPr>
          <p:cNvSpPr/>
          <p:nvPr/>
        </p:nvSpPr>
        <p:spPr>
          <a:xfrm>
            <a:off x="9641308" y="0"/>
            <a:ext cx="2085473" cy="866274"/>
          </a:xfrm>
          <a:prstGeom prst="rect">
            <a:avLst/>
          </a:prstGeom>
          <a:solidFill>
            <a:srgbClr val="161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43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Szélesvásznú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Bajnokok Ligája szimulátor</vt:lpstr>
      <vt:lpstr>Menü</vt:lpstr>
      <vt:lpstr>Random Groups maker</vt:lpstr>
      <vt:lpstr>CSV file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Bajnokok Ligája szimulátor</dc:title>
  <dc:creator>Harczi Gergő</dc:creator>
  <cp:lastModifiedBy>Harczi Gergő</cp:lastModifiedBy>
  <cp:revision>15</cp:revision>
  <dcterms:created xsi:type="dcterms:W3CDTF">2022-11-23T11:12:17Z</dcterms:created>
  <dcterms:modified xsi:type="dcterms:W3CDTF">2022-11-24T08:37:19Z</dcterms:modified>
</cp:coreProperties>
</file>