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CF147-6DD0-42D6-A179-E25929FDE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98ACFF-A6C1-4468-9E94-427D850F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BEEDBA-FD1D-406D-B7C2-142CFB7B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29F16B-0830-4425-A331-ED525E84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B26691-D9EC-49AC-9980-EC7BB22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30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0B5-56BC-4717-ADE6-984424CA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F2A742-05AA-4A91-AC95-7D3FFCAD4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7BE39D-E598-453F-8C1F-6720D39B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B76742-74EF-4594-AF8F-FE85A110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5C23-45BA-47F4-9B9D-3E3B8519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8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3FB5105-7353-40D4-8E20-CCDA1236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1F69368-021F-4D70-BD74-7EB1D345F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2C8F1E-299A-4FA6-AB43-AA796616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442678-AAA2-4675-A451-F6945F36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1358F-0727-4B25-AE58-EBDA280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2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4191E5-F99B-4A6D-8C5C-4B3D6FEA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9F9B0-00C2-40D9-9597-927C7F5C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D4D668-8B5E-4344-BCFD-44184764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3D78D5-68E9-4CD1-8AA3-252C71CE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48DAC8-A03A-4F69-8B56-DFA4D6E1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799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8E8362-BFF4-4C50-A78D-99D2D803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06A31E-F704-4BFE-A7C1-EBF268C9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ADA6E8-167F-433E-B57C-E17269E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6C6DFC-7121-4E3C-B76A-D278465F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67B942-FB2D-413C-BF46-4A7E3149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32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BDAA5-F756-40C9-9E78-2F1E72FB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2C034B-255A-4A01-8D85-F4E3781B1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6EE5BC-45D2-476F-82FB-61D3CF3D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6E4A38-D84D-4717-B417-E39C5E86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8ACA11-B27C-4DDC-B742-C979D7B4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D93499-F178-4973-B8CC-C4EC737E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D6ABB8-0077-44DF-9CB8-5E6C974C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8F14F9-D0DC-42B0-8962-A3441D2B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FD3CE8A-1B67-4919-A134-DF7847DF5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0E84827-B7A4-40DC-B096-A7DAAE20E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016BF2-F7A8-4698-BCD5-0B0F62A61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B546CD3-1521-4A77-A39F-F8B28363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D1D5600-6F73-4F83-9FFA-B3408DA1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780FAC3-618D-408F-8238-5238F11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485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C96278-CE02-48C3-A890-782071C0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D332528-BD6D-4F0B-A7C8-F55B38B8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7AE0E1-C8A3-4084-A01D-B8C27C20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AC28DF7-1767-46AE-A7F8-1E0BA28B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4945BC1-FC66-42AD-87CE-553F4DB0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045EB5-8B53-4B32-B16F-FF6B95F2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F64C8-21E5-4C41-B30F-CC40FFF7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90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C555DA-5E96-4F48-91BF-BE0A56AD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BC6291-3403-4BB3-8798-9723E4DB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D5B9BFE-2595-4CB9-AF98-460BA3959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2BDCFF2-FE6E-4448-BC54-F004DE7D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AD18E8-06A0-44FB-9C28-EFBF3FB7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481177-FDA1-4693-9F69-941AACA7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C84EF-8E20-44C2-A1F9-6A77D605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0D85EB0-BBF8-48F3-823D-029591FC7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9F7E731-FBF1-4E00-9588-0B681A3E3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BFAC7C-A2B4-415E-B287-1D554968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932601-77E4-4E39-B1C3-BA177D0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409030-9F0A-4047-8A73-6B985FB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75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FE8E09E-2611-4005-9E3E-C94CEF43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CDFCFB-2E52-4A33-852B-94D22923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10CD94-D020-433F-A1A2-F86EFCE5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0E9C-CEA7-4B8A-87DA-E3C4FA591938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96C056-D7AC-4B8A-A613-F225EEFC2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32B375-BBC5-43C8-A894-BE8BD1B7A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EBF31BE-EE31-49F0-9972-0A4EDA7E296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"/>
            <a:ext cx="1032641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3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F24DD22-8DAD-4C09-BFFE-7A0E6123B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BC62B9F-0844-4149-A961-6888B67D0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Bajnokok Ligája szimulátor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3817E19-AC43-4E03-BEBA-1E8AE0395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596"/>
            <a:ext cx="9144000" cy="1655762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Blümmel Zétény, Kádi Martin, Harczi Gergő</a:t>
            </a:r>
          </a:p>
        </p:txBody>
      </p:sp>
    </p:spTree>
    <p:extLst>
      <p:ext uri="{BB962C8B-B14F-4D97-AF65-F5344CB8AC3E}">
        <p14:creationId xmlns:p14="http://schemas.microsoft.com/office/powerpoint/2010/main" val="3017651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FDE490-2779-4269-B4E2-0435E7A6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0" y="365125"/>
            <a:ext cx="10291119" cy="1325563"/>
          </a:xfrm>
        </p:spPr>
        <p:txBody>
          <a:bodyPr/>
          <a:lstStyle/>
          <a:p>
            <a:r>
              <a:rPr lang="hu-HU" dirty="0"/>
              <a:t>A projekt lényege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DC1965-A03F-44D5-819D-3E1C8CB1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28" y="2253520"/>
            <a:ext cx="11203999" cy="235095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09081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C21574-6375-4714-8550-9088A04E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Menü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78EAF5-9340-471E-971D-636107A9D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7453"/>
            <a:ext cx="3932237" cy="3783597"/>
          </a:xfrm>
        </p:spPr>
        <p:txBody>
          <a:bodyPr>
            <a:normAutofit fontScale="92500"/>
          </a:bodyPr>
          <a:lstStyle/>
          <a:p>
            <a:r>
              <a:rPr lang="hu-HU" sz="2400" dirty="0"/>
              <a:t>1 menüpont – Random 4 csapatos csoportok készítése a 2022/23-as Bajnokok Ligája csoportkörének csapatai közül. </a:t>
            </a:r>
          </a:p>
          <a:p>
            <a:r>
              <a:rPr lang="hu-HU" sz="2400" dirty="0"/>
              <a:t>2 menüpont – Játékosok keresése a 2022/23-as Bajnokok Ligája csoportkörének csapatainak játékosai közül</a:t>
            </a:r>
          </a:p>
          <a:p>
            <a:r>
              <a:rPr lang="hu-HU" sz="2400" dirty="0"/>
              <a:t>3 menüpont – Összes csapat gólját ki írja </a:t>
            </a:r>
            <a:r>
              <a:rPr lang="hu-HU" sz="2400"/>
              <a:t>növekvő sorrendbe</a:t>
            </a:r>
            <a:endParaRPr lang="hu-HU" sz="2400" dirty="0"/>
          </a:p>
          <a:p>
            <a:endParaRPr lang="hu-HU" sz="2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186723-132C-41C8-B2AD-4F8065D3B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261" y="1775076"/>
            <a:ext cx="6020745" cy="40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87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FD348-FD08-4C97-81FE-27DB89D8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31" y="384376"/>
            <a:ext cx="10515600" cy="1325563"/>
          </a:xfrm>
        </p:spPr>
        <p:txBody>
          <a:bodyPr/>
          <a:lstStyle/>
          <a:p>
            <a:r>
              <a:rPr lang="hu-HU" dirty="0"/>
              <a:t>RandomGroups és Search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821B4E-6292-457C-A060-7D84AF9A0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35251"/>
            <a:ext cx="5181600" cy="2062982"/>
          </a:xfrm>
        </p:spPr>
        <p:txBody>
          <a:bodyPr>
            <a:normAutofit fontScale="85000" lnSpcReduction="10000"/>
          </a:bodyPr>
          <a:lstStyle/>
          <a:p>
            <a:r>
              <a:rPr lang="hu-HU" sz="2400" dirty="0"/>
              <a:t>A </a:t>
            </a:r>
            <a:r>
              <a:rPr lang="hu-HU" sz="2400" b="1" i="1" dirty="0"/>
              <a:t>random csoport készítő</a:t>
            </a:r>
            <a:r>
              <a:rPr lang="hu-HU" sz="2400" dirty="0"/>
              <a:t> a menüpontokból választható lehetőség. A program legenerál nekünk 8 db 4 csapatos csoportot a Bajnokok Ligája csapatai közül.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B8BF1D-5EA6-4AE2-836E-DCEAC8B97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4745255"/>
            <a:ext cx="5181600" cy="1424539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 </a:t>
            </a:r>
            <a:r>
              <a:rPr lang="hu-HU" b="1" i="1" dirty="0"/>
              <a:t>search file</a:t>
            </a:r>
            <a:r>
              <a:rPr lang="hu-HU" dirty="0"/>
              <a:t> arra szolgál hogy a 32 csapat összes játékosai közül kereshetünk kedvenceinkre, azok mezszámaira, koraira és pozíciójukra.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76CAB8-0FE6-471B-B653-E3988708B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62" y="1709939"/>
            <a:ext cx="3628473" cy="279570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70A1A41-1B84-47FC-A7C0-74598711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1" y="3429000"/>
            <a:ext cx="46005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0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546857F-9F69-4FD0-BFEF-51148597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DB4E329-FDC2-4CD6-B12B-999CE8EDD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795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8A1DE0-5D57-44A6-BEA5-8DB191221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60168"/>
            <a:ext cx="12192000" cy="697831"/>
          </a:xfrm>
        </p:spPr>
        <p:txBody>
          <a:bodyPr>
            <a:normAutofit fontScale="85000" lnSpcReduction="10000"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Ha kérdésetek lenne azt légyszi tartsátok magatokba! Megértéseteket köszönjük!</a:t>
            </a:r>
          </a:p>
        </p:txBody>
      </p:sp>
    </p:spTree>
    <p:extLst>
      <p:ext uri="{BB962C8B-B14F-4D97-AF65-F5344CB8AC3E}">
        <p14:creationId xmlns:p14="http://schemas.microsoft.com/office/powerpoint/2010/main" val="1861438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Bajnokok Ligája szimulátor</vt:lpstr>
      <vt:lpstr>A projekt lényege</vt:lpstr>
      <vt:lpstr>Menü</vt:lpstr>
      <vt:lpstr>RandomGroups és Search 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Bajnokok Ligája szimulátor</dc:title>
  <dc:creator>Harczi Gergő</dc:creator>
  <cp:lastModifiedBy>Káldi Martin</cp:lastModifiedBy>
  <cp:revision>18</cp:revision>
  <dcterms:created xsi:type="dcterms:W3CDTF">2022-11-23T11:12:17Z</dcterms:created>
  <dcterms:modified xsi:type="dcterms:W3CDTF">2022-12-01T07:15:05Z</dcterms:modified>
</cp:coreProperties>
</file>