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EDBA58E-5D81-CBFF-73E5-E851F44900DB}" v="93" dt="2025-03-17T06:12:11.2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3F0048B-5076-4D50-82B8-B7CB708C18D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A3A52D1-2DEB-4A02-8E41-9F6B4424ED9E}">
      <dgm:prSet/>
      <dgm:spPr/>
      <dgm:t>
        <a:bodyPr/>
        <a:lstStyle/>
        <a:p>
          <a:r>
            <a:rPr lang="es-MX" b="1"/>
            <a:t>Usuarios</a:t>
          </a:r>
          <a:r>
            <a:rPr lang="es-MX"/>
            <a:t>: Perfiles personales, páginas, grupos.</a:t>
          </a:r>
          <a:endParaRPr lang="en-US"/>
        </a:p>
      </dgm:t>
    </dgm:pt>
    <dgm:pt modelId="{AB4C66B3-568C-4D27-A5DB-C5FBA8FBCC93}" type="parTrans" cxnId="{87B1F8FB-8CDC-46FF-A401-AE35F1B50DC6}">
      <dgm:prSet/>
      <dgm:spPr/>
      <dgm:t>
        <a:bodyPr/>
        <a:lstStyle/>
        <a:p>
          <a:endParaRPr lang="en-US"/>
        </a:p>
      </dgm:t>
    </dgm:pt>
    <dgm:pt modelId="{CF572BC5-8F17-4ADB-B48F-07E000EE0677}" type="sibTrans" cxnId="{87B1F8FB-8CDC-46FF-A401-AE35F1B50DC6}">
      <dgm:prSet/>
      <dgm:spPr/>
      <dgm:t>
        <a:bodyPr/>
        <a:lstStyle/>
        <a:p>
          <a:endParaRPr lang="en-US"/>
        </a:p>
      </dgm:t>
    </dgm:pt>
    <dgm:pt modelId="{3462764A-BE97-4288-8670-1AB6FDFF9AE8}">
      <dgm:prSet/>
      <dgm:spPr/>
      <dgm:t>
        <a:bodyPr/>
        <a:lstStyle/>
        <a:p>
          <a:r>
            <a:rPr lang="es-MX" b="1"/>
            <a:t>Contenido</a:t>
          </a:r>
          <a:r>
            <a:rPr lang="es-MX"/>
            <a:t>: Publicaciones, imágenes, videos, historias.</a:t>
          </a:r>
          <a:endParaRPr lang="en-US"/>
        </a:p>
      </dgm:t>
    </dgm:pt>
    <dgm:pt modelId="{608B1F69-AA8C-4C40-A102-98DF1F09342E}" type="parTrans" cxnId="{1C864AE2-FEE6-4566-A282-2CE9770E2553}">
      <dgm:prSet/>
      <dgm:spPr/>
      <dgm:t>
        <a:bodyPr/>
        <a:lstStyle/>
        <a:p>
          <a:endParaRPr lang="en-US"/>
        </a:p>
      </dgm:t>
    </dgm:pt>
    <dgm:pt modelId="{6F3526AC-C321-4EB0-9B21-D055A4EBD0A5}" type="sibTrans" cxnId="{1C864AE2-FEE6-4566-A282-2CE9770E2553}">
      <dgm:prSet/>
      <dgm:spPr/>
      <dgm:t>
        <a:bodyPr/>
        <a:lstStyle/>
        <a:p>
          <a:endParaRPr lang="en-US"/>
        </a:p>
      </dgm:t>
    </dgm:pt>
    <dgm:pt modelId="{9A34462B-6008-49EF-8C73-9D0D02741D55}">
      <dgm:prSet/>
      <dgm:spPr/>
      <dgm:t>
        <a:bodyPr/>
        <a:lstStyle/>
        <a:p>
          <a:r>
            <a:rPr lang="es-MX" b="1"/>
            <a:t>Interacción</a:t>
          </a:r>
          <a:r>
            <a:rPr lang="es-MX"/>
            <a:t>: Comentarios, reacciones, comparticiones, mensajes.</a:t>
          </a:r>
          <a:endParaRPr lang="en-US"/>
        </a:p>
      </dgm:t>
    </dgm:pt>
    <dgm:pt modelId="{6EEEB683-8E8B-4C9B-A412-7F8F4FF695B3}" type="parTrans" cxnId="{BC16B840-D6CC-4715-8819-33EC2E593E65}">
      <dgm:prSet/>
      <dgm:spPr/>
      <dgm:t>
        <a:bodyPr/>
        <a:lstStyle/>
        <a:p>
          <a:endParaRPr lang="en-US"/>
        </a:p>
      </dgm:t>
    </dgm:pt>
    <dgm:pt modelId="{F55AE99E-6CB0-43A5-9008-906A1E611117}" type="sibTrans" cxnId="{BC16B840-D6CC-4715-8819-33EC2E593E65}">
      <dgm:prSet/>
      <dgm:spPr/>
      <dgm:t>
        <a:bodyPr/>
        <a:lstStyle/>
        <a:p>
          <a:endParaRPr lang="en-US"/>
        </a:p>
      </dgm:t>
    </dgm:pt>
    <dgm:pt modelId="{A667CAB4-B5D0-4C78-9C88-A11B2EA2391D}">
      <dgm:prSet/>
      <dgm:spPr/>
      <dgm:t>
        <a:bodyPr/>
        <a:lstStyle/>
        <a:p>
          <a:r>
            <a:rPr lang="es-MX" b="1"/>
            <a:t>Publicidad y Negocios</a:t>
          </a:r>
          <a:r>
            <a:rPr lang="es-MX"/>
            <a:t>: Anuncios, Marketplace, herramientas empresariales.</a:t>
          </a:r>
          <a:endParaRPr lang="en-US"/>
        </a:p>
      </dgm:t>
    </dgm:pt>
    <dgm:pt modelId="{3E0568FC-F9CC-4B7E-B923-53BE4C240671}" type="parTrans" cxnId="{B39ACA68-0CC9-47AD-9177-4660F2003263}">
      <dgm:prSet/>
      <dgm:spPr/>
      <dgm:t>
        <a:bodyPr/>
        <a:lstStyle/>
        <a:p>
          <a:endParaRPr lang="en-US"/>
        </a:p>
      </dgm:t>
    </dgm:pt>
    <dgm:pt modelId="{B3B1B35C-6794-4030-A3BA-3F7CCC472ECF}" type="sibTrans" cxnId="{B39ACA68-0CC9-47AD-9177-4660F2003263}">
      <dgm:prSet/>
      <dgm:spPr/>
      <dgm:t>
        <a:bodyPr/>
        <a:lstStyle/>
        <a:p>
          <a:endParaRPr lang="en-US"/>
        </a:p>
      </dgm:t>
    </dgm:pt>
    <dgm:pt modelId="{4239F3D4-8FD1-497E-9354-EBA5A03D71A9}">
      <dgm:prSet/>
      <dgm:spPr/>
      <dgm:t>
        <a:bodyPr/>
        <a:lstStyle/>
        <a:p>
          <a:r>
            <a:rPr lang="es-MX" b="1"/>
            <a:t>Seguridad y Privacidad</a:t>
          </a:r>
          <a:r>
            <a:rPr lang="es-MX"/>
            <a:t>: Configuraciones, autenticación, políticas de uso.</a:t>
          </a:r>
          <a:endParaRPr lang="en-US"/>
        </a:p>
      </dgm:t>
    </dgm:pt>
    <dgm:pt modelId="{6F8B4DC9-4230-4197-969B-533AB947382D}" type="parTrans" cxnId="{3F0A0ADE-538C-4786-A3D5-422289EB8264}">
      <dgm:prSet/>
      <dgm:spPr/>
      <dgm:t>
        <a:bodyPr/>
        <a:lstStyle/>
        <a:p>
          <a:endParaRPr lang="en-US"/>
        </a:p>
      </dgm:t>
    </dgm:pt>
    <dgm:pt modelId="{144B3410-5068-4E34-ABCE-F7DC5E6B54C4}" type="sibTrans" cxnId="{3F0A0ADE-538C-4786-A3D5-422289EB8264}">
      <dgm:prSet/>
      <dgm:spPr/>
      <dgm:t>
        <a:bodyPr/>
        <a:lstStyle/>
        <a:p>
          <a:endParaRPr lang="en-US"/>
        </a:p>
      </dgm:t>
    </dgm:pt>
    <dgm:pt modelId="{A9558410-41BC-4917-B33A-300CD18BCD2E}" type="pres">
      <dgm:prSet presAssocID="{B3F0048B-5076-4D50-82B8-B7CB708C18D6}" presName="root" presStyleCnt="0">
        <dgm:presLayoutVars>
          <dgm:dir/>
          <dgm:resizeHandles val="exact"/>
        </dgm:presLayoutVars>
      </dgm:prSet>
      <dgm:spPr/>
    </dgm:pt>
    <dgm:pt modelId="{B4118C27-1F1D-4093-9188-DF7F2A16F46C}" type="pres">
      <dgm:prSet presAssocID="{0A3A52D1-2DEB-4A02-8E41-9F6B4424ED9E}" presName="compNode" presStyleCnt="0"/>
      <dgm:spPr/>
    </dgm:pt>
    <dgm:pt modelId="{22F44CB3-E140-44AA-9981-86C008CA4229}" type="pres">
      <dgm:prSet presAssocID="{0A3A52D1-2DEB-4A02-8E41-9F6B4424ED9E}" presName="bgRect" presStyleLbl="bgShp" presStyleIdx="0" presStyleCnt="5"/>
      <dgm:spPr/>
    </dgm:pt>
    <dgm:pt modelId="{15B6EEBC-840A-4735-A98E-756BE9B561C6}" type="pres">
      <dgm:prSet presAssocID="{0A3A52D1-2DEB-4A02-8E41-9F6B4424ED9E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uarios"/>
        </a:ext>
      </dgm:extLst>
    </dgm:pt>
    <dgm:pt modelId="{D1FCFD05-2F74-4395-AA4B-8B97ED197F9E}" type="pres">
      <dgm:prSet presAssocID="{0A3A52D1-2DEB-4A02-8E41-9F6B4424ED9E}" presName="spaceRect" presStyleCnt="0"/>
      <dgm:spPr/>
    </dgm:pt>
    <dgm:pt modelId="{B48207EC-8AD3-4D71-9A70-D8F28613A4F0}" type="pres">
      <dgm:prSet presAssocID="{0A3A52D1-2DEB-4A02-8E41-9F6B4424ED9E}" presName="parTx" presStyleLbl="revTx" presStyleIdx="0" presStyleCnt="5">
        <dgm:presLayoutVars>
          <dgm:chMax val="0"/>
          <dgm:chPref val="0"/>
        </dgm:presLayoutVars>
      </dgm:prSet>
      <dgm:spPr/>
    </dgm:pt>
    <dgm:pt modelId="{F8B989B8-AAF6-40C2-BFF5-4E28622D6209}" type="pres">
      <dgm:prSet presAssocID="{CF572BC5-8F17-4ADB-B48F-07E000EE0677}" presName="sibTrans" presStyleCnt="0"/>
      <dgm:spPr/>
    </dgm:pt>
    <dgm:pt modelId="{8DF18D21-236A-493B-9865-3693AF6D0A76}" type="pres">
      <dgm:prSet presAssocID="{3462764A-BE97-4288-8670-1AB6FDFF9AE8}" presName="compNode" presStyleCnt="0"/>
      <dgm:spPr/>
    </dgm:pt>
    <dgm:pt modelId="{EDE578C8-68C4-4AD9-B653-48DF1D91B4C2}" type="pres">
      <dgm:prSet presAssocID="{3462764A-BE97-4288-8670-1AB6FDFF9AE8}" presName="bgRect" presStyleLbl="bgShp" presStyleIdx="1" presStyleCnt="5"/>
      <dgm:spPr/>
    </dgm:pt>
    <dgm:pt modelId="{D121132E-DB77-4D3C-BC8E-25DC08A7CB67}" type="pres">
      <dgm:prSet presAssocID="{3462764A-BE97-4288-8670-1AB6FDFF9AE8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riódico"/>
        </a:ext>
      </dgm:extLst>
    </dgm:pt>
    <dgm:pt modelId="{E7A6313C-D47D-4B0C-B18C-04C84B0CD83F}" type="pres">
      <dgm:prSet presAssocID="{3462764A-BE97-4288-8670-1AB6FDFF9AE8}" presName="spaceRect" presStyleCnt="0"/>
      <dgm:spPr/>
    </dgm:pt>
    <dgm:pt modelId="{1DF3011F-66A3-4422-BE6D-DB1757688B57}" type="pres">
      <dgm:prSet presAssocID="{3462764A-BE97-4288-8670-1AB6FDFF9AE8}" presName="parTx" presStyleLbl="revTx" presStyleIdx="1" presStyleCnt="5">
        <dgm:presLayoutVars>
          <dgm:chMax val="0"/>
          <dgm:chPref val="0"/>
        </dgm:presLayoutVars>
      </dgm:prSet>
      <dgm:spPr/>
    </dgm:pt>
    <dgm:pt modelId="{F65E6583-E42D-4F13-9D72-9F95C6641829}" type="pres">
      <dgm:prSet presAssocID="{6F3526AC-C321-4EB0-9B21-D055A4EBD0A5}" presName="sibTrans" presStyleCnt="0"/>
      <dgm:spPr/>
    </dgm:pt>
    <dgm:pt modelId="{F7FF5C00-41C2-4DC3-ABC6-5A3B0190D5E7}" type="pres">
      <dgm:prSet presAssocID="{9A34462B-6008-49EF-8C73-9D0D02741D55}" presName="compNode" presStyleCnt="0"/>
      <dgm:spPr/>
    </dgm:pt>
    <dgm:pt modelId="{F4C86A5B-3D5F-4E5B-8FB0-EBF1D5B20481}" type="pres">
      <dgm:prSet presAssocID="{9A34462B-6008-49EF-8C73-9D0D02741D55}" presName="bgRect" presStyleLbl="bgShp" presStyleIdx="2" presStyleCnt="5"/>
      <dgm:spPr/>
    </dgm:pt>
    <dgm:pt modelId="{71EF1E66-69C8-4661-80C3-2B04D850A4F8}" type="pres">
      <dgm:prSet presAssocID="{9A34462B-6008-49EF-8C73-9D0D02741D55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btítulos"/>
        </a:ext>
      </dgm:extLst>
    </dgm:pt>
    <dgm:pt modelId="{4F77C060-C880-4271-897A-60A97E41BEA7}" type="pres">
      <dgm:prSet presAssocID="{9A34462B-6008-49EF-8C73-9D0D02741D55}" presName="spaceRect" presStyleCnt="0"/>
      <dgm:spPr/>
    </dgm:pt>
    <dgm:pt modelId="{0ACC9719-B7FF-4606-BE46-8FDA44E71B70}" type="pres">
      <dgm:prSet presAssocID="{9A34462B-6008-49EF-8C73-9D0D02741D55}" presName="parTx" presStyleLbl="revTx" presStyleIdx="2" presStyleCnt="5">
        <dgm:presLayoutVars>
          <dgm:chMax val="0"/>
          <dgm:chPref val="0"/>
        </dgm:presLayoutVars>
      </dgm:prSet>
      <dgm:spPr/>
    </dgm:pt>
    <dgm:pt modelId="{667B05AF-1B27-448A-9CF7-C6E363ADED19}" type="pres">
      <dgm:prSet presAssocID="{F55AE99E-6CB0-43A5-9008-906A1E611117}" presName="sibTrans" presStyleCnt="0"/>
      <dgm:spPr/>
    </dgm:pt>
    <dgm:pt modelId="{E0AB07E5-073F-4D4A-853D-A75DC7585FA0}" type="pres">
      <dgm:prSet presAssocID="{A667CAB4-B5D0-4C78-9C88-A11B2EA2391D}" presName="compNode" presStyleCnt="0"/>
      <dgm:spPr/>
    </dgm:pt>
    <dgm:pt modelId="{3D200D49-C0AF-4DBE-8BD6-0633AE09B87B}" type="pres">
      <dgm:prSet presAssocID="{A667CAB4-B5D0-4C78-9C88-A11B2EA2391D}" presName="bgRect" presStyleLbl="bgShp" presStyleIdx="3" presStyleCnt="5"/>
      <dgm:spPr/>
    </dgm:pt>
    <dgm:pt modelId="{F3B5D39A-6FCB-4B51-A276-6F6B87256534}" type="pres">
      <dgm:prSet presAssocID="{A667CAB4-B5D0-4C78-9C88-A11B2EA2391D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ublicidad"/>
        </a:ext>
      </dgm:extLst>
    </dgm:pt>
    <dgm:pt modelId="{153FEAC0-C14A-437E-996D-F8CB1F0DAE4B}" type="pres">
      <dgm:prSet presAssocID="{A667CAB4-B5D0-4C78-9C88-A11B2EA2391D}" presName="spaceRect" presStyleCnt="0"/>
      <dgm:spPr/>
    </dgm:pt>
    <dgm:pt modelId="{71F73912-C4F9-4614-9D4A-EDD657ED3B6D}" type="pres">
      <dgm:prSet presAssocID="{A667CAB4-B5D0-4C78-9C88-A11B2EA2391D}" presName="parTx" presStyleLbl="revTx" presStyleIdx="3" presStyleCnt="5">
        <dgm:presLayoutVars>
          <dgm:chMax val="0"/>
          <dgm:chPref val="0"/>
        </dgm:presLayoutVars>
      </dgm:prSet>
      <dgm:spPr/>
    </dgm:pt>
    <dgm:pt modelId="{09F81197-2D72-4FBB-AE56-E6FF7975137B}" type="pres">
      <dgm:prSet presAssocID="{B3B1B35C-6794-4030-A3BA-3F7CCC472ECF}" presName="sibTrans" presStyleCnt="0"/>
      <dgm:spPr/>
    </dgm:pt>
    <dgm:pt modelId="{23A0E681-0707-4018-8C9F-EE3FF2472565}" type="pres">
      <dgm:prSet presAssocID="{4239F3D4-8FD1-497E-9354-EBA5A03D71A9}" presName="compNode" presStyleCnt="0"/>
      <dgm:spPr/>
    </dgm:pt>
    <dgm:pt modelId="{2C0C34E5-7111-4FD3-8C0A-90EA4184DAA2}" type="pres">
      <dgm:prSet presAssocID="{4239F3D4-8FD1-497E-9354-EBA5A03D71A9}" presName="bgRect" presStyleLbl="bgShp" presStyleIdx="4" presStyleCnt="5"/>
      <dgm:spPr/>
    </dgm:pt>
    <dgm:pt modelId="{66798240-567A-4075-9C5A-0973F0FA0266}" type="pres">
      <dgm:prSet presAssocID="{4239F3D4-8FD1-497E-9354-EBA5A03D71A9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loquear"/>
        </a:ext>
      </dgm:extLst>
    </dgm:pt>
    <dgm:pt modelId="{C27E2E02-E3C8-409C-9D21-FD6A56FDF926}" type="pres">
      <dgm:prSet presAssocID="{4239F3D4-8FD1-497E-9354-EBA5A03D71A9}" presName="spaceRect" presStyleCnt="0"/>
      <dgm:spPr/>
    </dgm:pt>
    <dgm:pt modelId="{E9127C81-9175-4822-8E18-0F7EE95CF09A}" type="pres">
      <dgm:prSet presAssocID="{4239F3D4-8FD1-497E-9354-EBA5A03D71A9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BC16B840-D6CC-4715-8819-33EC2E593E65}" srcId="{B3F0048B-5076-4D50-82B8-B7CB708C18D6}" destId="{9A34462B-6008-49EF-8C73-9D0D02741D55}" srcOrd="2" destOrd="0" parTransId="{6EEEB683-8E8B-4C9B-A412-7F8F4FF695B3}" sibTransId="{F55AE99E-6CB0-43A5-9008-906A1E611117}"/>
    <dgm:cxn modelId="{B39ACA68-0CC9-47AD-9177-4660F2003263}" srcId="{B3F0048B-5076-4D50-82B8-B7CB708C18D6}" destId="{A667CAB4-B5D0-4C78-9C88-A11B2EA2391D}" srcOrd="3" destOrd="0" parTransId="{3E0568FC-F9CC-4B7E-B923-53BE4C240671}" sibTransId="{B3B1B35C-6794-4030-A3BA-3F7CCC472ECF}"/>
    <dgm:cxn modelId="{C18CA06A-52DF-473A-A9EC-75B5F0EFB99D}" type="presOf" srcId="{B3F0048B-5076-4D50-82B8-B7CB708C18D6}" destId="{A9558410-41BC-4917-B33A-300CD18BCD2E}" srcOrd="0" destOrd="0" presId="urn:microsoft.com/office/officeart/2018/2/layout/IconVerticalSolidList"/>
    <dgm:cxn modelId="{6C3AFA51-56C7-4C5D-827C-EC3DD7AF130A}" type="presOf" srcId="{9A34462B-6008-49EF-8C73-9D0D02741D55}" destId="{0ACC9719-B7FF-4606-BE46-8FDA44E71B70}" srcOrd="0" destOrd="0" presId="urn:microsoft.com/office/officeart/2018/2/layout/IconVerticalSolidList"/>
    <dgm:cxn modelId="{5CA24872-8E9D-499E-9D18-308CD39D0A89}" type="presOf" srcId="{A667CAB4-B5D0-4C78-9C88-A11B2EA2391D}" destId="{71F73912-C4F9-4614-9D4A-EDD657ED3B6D}" srcOrd="0" destOrd="0" presId="urn:microsoft.com/office/officeart/2018/2/layout/IconVerticalSolidList"/>
    <dgm:cxn modelId="{357F987C-9B6B-4263-9AC6-1A0B7DB08A44}" type="presOf" srcId="{4239F3D4-8FD1-497E-9354-EBA5A03D71A9}" destId="{E9127C81-9175-4822-8E18-0F7EE95CF09A}" srcOrd="0" destOrd="0" presId="urn:microsoft.com/office/officeart/2018/2/layout/IconVerticalSolidList"/>
    <dgm:cxn modelId="{5426EA9E-AFCD-416D-B8E7-1397E5D53958}" type="presOf" srcId="{3462764A-BE97-4288-8670-1AB6FDFF9AE8}" destId="{1DF3011F-66A3-4422-BE6D-DB1757688B57}" srcOrd="0" destOrd="0" presId="urn:microsoft.com/office/officeart/2018/2/layout/IconVerticalSolidList"/>
    <dgm:cxn modelId="{3F0A0ADE-538C-4786-A3D5-422289EB8264}" srcId="{B3F0048B-5076-4D50-82B8-B7CB708C18D6}" destId="{4239F3D4-8FD1-497E-9354-EBA5A03D71A9}" srcOrd="4" destOrd="0" parTransId="{6F8B4DC9-4230-4197-969B-533AB947382D}" sibTransId="{144B3410-5068-4E34-ABCE-F7DC5E6B54C4}"/>
    <dgm:cxn modelId="{1C864AE2-FEE6-4566-A282-2CE9770E2553}" srcId="{B3F0048B-5076-4D50-82B8-B7CB708C18D6}" destId="{3462764A-BE97-4288-8670-1AB6FDFF9AE8}" srcOrd="1" destOrd="0" parTransId="{608B1F69-AA8C-4C40-A102-98DF1F09342E}" sibTransId="{6F3526AC-C321-4EB0-9B21-D055A4EBD0A5}"/>
    <dgm:cxn modelId="{BCAE0CEE-2359-46E7-AC91-5EAF7104693A}" type="presOf" srcId="{0A3A52D1-2DEB-4A02-8E41-9F6B4424ED9E}" destId="{B48207EC-8AD3-4D71-9A70-D8F28613A4F0}" srcOrd="0" destOrd="0" presId="urn:microsoft.com/office/officeart/2018/2/layout/IconVerticalSolidList"/>
    <dgm:cxn modelId="{87B1F8FB-8CDC-46FF-A401-AE35F1B50DC6}" srcId="{B3F0048B-5076-4D50-82B8-B7CB708C18D6}" destId="{0A3A52D1-2DEB-4A02-8E41-9F6B4424ED9E}" srcOrd="0" destOrd="0" parTransId="{AB4C66B3-568C-4D27-A5DB-C5FBA8FBCC93}" sibTransId="{CF572BC5-8F17-4ADB-B48F-07E000EE0677}"/>
    <dgm:cxn modelId="{5B6FA355-8416-4CA9-AFA8-A6DEC13A324D}" type="presParOf" srcId="{A9558410-41BC-4917-B33A-300CD18BCD2E}" destId="{B4118C27-1F1D-4093-9188-DF7F2A16F46C}" srcOrd="0" destOrd="0" presId="urn:microsoft.com/office/officeart/2018/2/layout/IconVerticalSolidList"/>
    <dgm:cxn modelId="{3ADD8FDA-083C-4A2D-87DE-2BBB232B107B}" type="presParOf" srcId="{B4118C27-1F1D-4093-9188-DF7F2A16F46C}" destId="{22F44CB3-E140-44AA-9981-86C008CA4229}" srcOrd="0" destOrd="0" presId="urn:microsoft.com/office/officeart/2018/2/layout/IconVerticalSolidList"/>
    <dgm:cxn modelId="{FEB22364-BFD0-42D8-8382-E9E4EA37DA66}" type="presParOf" srcId="{B4118C27-1F1D-4093-9188-DF7F2A16F46C}" destId="{15B6EEBC-840A-4735-A98E-756BE9B561C6}" srcOrd="1" destOrd="0" presId="urn:microsoft.com/office/officeart/2018/2/layout/IconVerticalSolidList"/>
    <dgm:cxn modelId="{DD1DBF5F-9C6D-467E-AD9A-D2530B24D0D2}" type="presParOf" srcId="{B4118C27-1F1D-4093-9188-DF7F2A16F46C}" destId="{D1FCFD05-2F74-4395-AA4B-8B97ED197F9E}" srcOrd="2" destOrd="0" presId="urn:microsoft.com/office/officeart/2018/2/layout/IconVerticalSolidList"/>
    <dgm:cxn modelId="{03A69E87-AF29-4AF4-A2C0-F728758895FB}" type="presParOf" srcId="{B4118C27-1F1D-4093-9188-DF7F2A16F46C}" destId="{B48207EC-8AD3-4D71-9A70-D8F28613A4F0}" srcOrd="3" destOrd="0" presId="urn:microsoft.com/office/officeart/2018/2/layout/IconVerticalSolidList"/>
    <dgm:cxn modelId="{BD1C68F6-F4C5-479B-9499-283F6F81B8AC}" type="presParOf" srcId="{A9558410-41BC-4917-B33A-300CD18BCD2E}" destId="{F8B989B8-AAF6-40C2-BFF5-4E28622D6209}" srcOrd="1" destOrd="0" presId="urn:microsoft.com/office/officeart/2018/2/layout/IconVerticalSolidList"/>
    <dgm:cxn modelId="{EDAEA88F-B5EF-4B97-B213-8E84AEC8CBC3}" type="presParOf" srcId="{A9558410-41BC-4917-B33A-300CD18BCD2E}" destId="{8DF18D21-236A-493B-9865-3693AF6D0A76}" srcOrd="2" destOrd="0" presId="urn:microsoft.com/office/officeart/2018/2/layout/IconVerticalSolidList"/>
    <dgm:cxn modelId="{69A580DB-C8B8-48F0-B366-A2F7F6CC73B0}" type="presParOf" srcId="{8DF18D21-236A-493B-9865-3693AF6D0A76}" destId="{EDE578C8-68C4-4AD9-B653-48DF1D91B4C2}" srcOrd="0" destOrd="0" presId="urn:microsoft.com/office/officeart/2018/2/layout/IconVerticalSolidList"/>
    <dgm:cxn modelId="{641386C4-3D56-4AE1-AAAC-5B77AB3FED3B}" type="presParOf" srcId="{8DF18D21-236A-493B-9865-3693AF6D0A76}" destId="{D121132E-DB77-4D3C-BC8E-25DC08A7CB67}" srcOrd="1" destOrd="0" presId="urn:microsoft.com/office/officeart/2018/2/layout/IconVerticalSolidList"/>
    <dgm:cxn modelId="{E59F0A16-0DDE-496F-B6D2-9A9EE7718EB5}" type="presParOf" srcId="{8DF18D21-236A-493B-9865-3693AF6D0A76}" destId="{E7A6313C-D47D-4B0C-B18C-04C84B0CD83F}" srcOrd="2" destOrd="0" presId="urn:microsoft.com/office/officeart/2018/2/layout/IconVerticalSolidList"/>
    <dgm:cxn modelId="{00AF23B8-D978-44B2-BBB3-BF89E51DEE3E}" type="presParOf" srcId="{8DF18D21-236A-493B-9865-3693AF6D0A76}" destId="{1DF3011F-66A3-4422-BE6D-DB1757688B57}" srcOrd="3" destOrd="0" presId="urn:microsoft.com/office/officeart/2018/2/layout/IconVerticalSolidList"/>
    <dgm:cxn modelId="{3ABF1485-535A-420E-B67E-9FF58633E277}" type="presParOf" srcId="{A9558410-41BC-4917-B33A-300CD18BCD2E}" destId="{F65E6583-E42D-4F13-9D72-9F95C6641829}" srcOrd="3" destOrd="0" presId="urn:microsoft.com/office/officeart/2018/2/layout/IconVerticalSolidList"/>
    <dgm:cxn modelId="{D2A46536-19FC-42ED-BE93-A415F6B72B56}" type="presParOf" srcId="{A9558410-41BC-4917-B33A-300CD18BCD2E}" destId="{F7FF5C00-41C2-4DC3-ABC6-5A3B0190D5E7}" srcOrd="4" destOrd="0" presId="urn:microsoft.com/office/officeart/2018/2/layout/IconVerticalSolidList"/>
    <dgm:cxn modelId="{E5BA92E6-79C1-4BD2-BD08-A4B42C88DFF7}" type="presParOf" srcId="{F7FF5C00-41C2-4DC3-ABC6-5A3B0190D5E7}" destId="{F4C86A5B-3D5F-4E5B-8FB0-EBF1D5B20481}" srcOrd="0" destOrd="0" presId="urn:microsoft.com/office/officeart/2018/2/layout/IconVerticalSolidList"/>
    <dgm:cxn modelId="{F7E877D2-7C2B-4FA0-8CE7-169E99A295C0}" type="presParOf" srcId="{F7FF5C00-41C2-4DC3-ABC6-5A3B0190D5E7}" destId="{71EF1E66-69C8-4661-80C3-2B04D850A4F8}" srcOrd="1" destOrd="0" presId="urn:microsoft.com/office/officeart/2018/2/layout/IconVerticalSolidList"/>
    <dgm:cxn modelId="{2497CE23-40DE-4E82-B097-53E5FBB7EE8B}" type="presParOf" srcId="{F7FF5C00-41C2-4DC3-ABC6-5A3B0190D5E7}" destId="{4F77C060-C880-4271-897A-60A97E41BEA7}" srcOrd="2" destOrd="0" presId="urn:microsoft.com/office/officeart/2018/2/layout/IconVerticalSolidList"/>
    <dgm:cxn modelId="{28F1EFD8-5D4B-4065-BF45-95A0CFE63233}" type="presParOf" srcId="{F7FF5C00-41C2-4DC3-ABC6-5A3B0190D5E7}" destId="{0ACC9719-B7FF-4606-BE46-8FDA44E71B70}" srcOrd="3" destOrd="0" presId="urn:microsoft.com/office/officeart/2018/2/layout/IconVerticalSolidList"/>
    <dgm:cxn modelId="{D6BED474-D4EE-4933-AF0F-8B594991419C}" type="presParOf" srcId="{A9558410-41BC-4917-B33A-300CD18BCD2E}" destId="{667B05AF-1B27-448A-9CF7-C6E363ADED19}" srcOrd="5" destOrd="0" presId="urn:microsoft.com/office/officeart/2018/2/layout/IconVerticalSolidList"/>
    <dgm:cxn modelId="{704462E3-9138-4D6F-ABB8-E3A55C88D010}" type="presParOf" srcId="{A9558410-41BC-4917-B33A-300CD18BCD2E}" destId="{E0AB07E5-073F-4D4A-853D-A75DC7585FA0}" srcOrd="6" destOrd="0" presId="urn:microsoft.com/office/officeart/2018/2/layout/IconVerticalSolidList"/>
    <dgm:cxn modelId="{AE0C9518-B1F3-4FD1-9C17-B7A54FDC3778}" type="presParOf" srcId="{E0AB07E5-073F-4D4A-853D-A75DC7585FA0}" destId="{3D200D49-C0AF-4DBE-8BD6-0633AE09B87B}" srcOrd="0" destOrd="0" presId="urn:microsoft.com/office/officeart/2018/2/layout/IconVerticalSolidList"/>
    <dgm:cxn modelId="{CE63E734-C98C-4423-98DA-050508BB3158}" type="presParOf" srcId="{E0AB07E5-073F-4D4A-853D-A75DC7585FA0}" destId="{F3B5D39A-6FCB-4B51-A276-6F6B87256534}" srcOrd="1" destOrd="0" presId="urn:microsoft.com/office/officeart/2018/2/layout/IconVerticalSolidList"/>
    <dgm:cxn modelId="{4DFC6509-C677-4A0D-A6B1-CFCDEBCE89CB}" type="presParOf" srcId="{E0AB07E5-073F-4D4A-853D-A75DC7585FA0}" destId="{153FEAC0-C14A-437E-996D-F8CB1F0DAE4B}" srcOrd="2" destOrd="0" presId="urn:microsoft.com/office/officeart/2018/2/layout/IconVerticalSolidList"/>
    <dgm:cxn modelId="{DFC05B9C-02D6-4560-893F-412D24500F9A}" type="presParOf" srcId="{E0AB07E5-073F-4D4A-853D-A75DC7585FA0}" destId="{71F73912-C4F9-4614-9D4A-EDD657ED3B6D}" srcOrd="3" destOrd="0" presId="urn:microsoft.com/office/officeart/2018/2/layout/IconVerticalSolidList"/>
    <dgm:cxn modelId="{326EB3A5-CB7E-4326-BC6C-76E0AF1686EA}" type="presParOf" srcId="{A9558410-41BC-4917-B33A-300CD18BCD2E}" destId="{09F81197-2D72-4FBB-AE56-E6FF7975137B}" srcOrd="7" destOrd="0" presId="urn:microsoft.com/office/officeart/2018/2/layout/IconVerticalSolidList"/>
    <dgm:cxn modelId="{CEAC1CEA-750C-4F05-A595-156822B3A452}" type="presParOf" srcId="{A9558410-41BC-4917-B33A-300CD18BCD2E}" destId="{23A0E681-0707-4018-8C9F-EE3FF2472565}" srcOrd="8" destOrd="0" presId="urn:microsoft.com/office/officeart/2018/2/layout/IconVerticalSolidList"/>
    <dgm:cxn modelId="{125FD8AB-6C19-4657-B6CB-72ECCD2AF40C}" type="presParOf" srcId="{23A0E681-0707-4018-8C9F-EE3FF2472565}" destId="{2C0C34E5-7111-4FD3-8C0A-90EA4184DAA2}" srcOrd="0" destOrd="0" presId="urn:microsoft.com/office/officeart/2018/2/layout/IconVerticalSolidList"/>
    <dgm:cxn modelId="{9759D438-932F-4CC6-A538-60C45DD7D8E6}" type="presParOf" srcId="{23A0E681-0707-4018-8C9F-EE3FF2472565}" destId="{66798240-567A-4075-9C5A-0973F0FA0266}" srcOrd="1" destOrd="0" presId="urn:microsoft.com/office/officeart/2018/2/layout/IconVerticalSolidList"/>
    <dgm:cxn modelId="{F5E504E3-F6AD-497F-986E-B78E58A6A262}" type="presParOf" srcId="{23A0E681-0707-4018-8C9F-EE3FF2472565}" destId="{C27E2E02-E3C8-409C-9D21-FD6A56FDF926}" srcOrd="2" destOrd="0" presId="urn:microsoft.com/office/officeart/2018/2/layout/IconVerticalSolidList"/>
    <dgm:cxn modelId="{28D1A56A-C47C-464E-972C-5EE418705228}" type="presParOf" srcId="{23A0E681-0707-4018-8C9F-EE3FF2472565}" destId="{E9127C81-9175-4822-8E18-0F7EE95CF09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F44CB3-E140-44AA-9981-86C008CA4229}">
      <dsp:nvSpPr>
        <dsp:cNvPr id="0" name=""/>
        <dsp:cNvSpPr/>
      </dsp:nvSpPr>
      <dsp:spPr>
        <a:xfrm>
          <a:off x="0" y="4592"/>
          <a:ext cx="6301601" cy="97827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B6EEBC-840A-4735-A98E-756BE9B561C6}">
      <dsp:nvSpPr>
        <dsp:cNvPr id="0" name=""/>
        <dsp:cNvSpPr/>
      </dsp:nvSpPr>
      <dsp:spPr>
        <a:xfrm>
          <a:off x="295926" y="224703"/>
          <a:ext cx="538048" cy="53804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8207EC-8AD3-4D71-9A70-D8F28613A4F0}">
      <dsp:nvSpPr>
        <dsp:cNvPr id="0" name=""/>
        <dsp:cNvSpPr/>
      </dsp:nvSpPr>
      <dsp:spPr>
        <a:xfrm>
          <a:off x="1129902" y="4592"/>
          <a:ext cx="5171698" cy="978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534" tIns="103534" rIns="103534" bIns="10353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900" b="1" kern="1200"/>
            <a:t>Usuarios</a:t>
          </a:r>
          <a:r>
            <a:rPr lang="es-MX" sz="1900" kern="1200"/>
            <a:t>: Perfiles personales, páginas, grupos.</a:t>
          </a:r>
          <a:endParaRPr lang="en-US" sz="1900" kern="1200"/>
        </a:p>
      </dsp:txBody>
      <dsp:txXfrm>
        <a:off x="1129902" y="4592"/>
        <a:ext cx="5171698" cy="978270"/>
      </dsp:txXfrm>
    </dsp:sp>
    <dsp:sp modelId="{EDE578C8-68C4-4AD9-B653-48DF1D91B4C2}">
      <dsp:nvSpPr>
        <dsp:cNvPr id="0" name=""/>
        <dsp:cNvSpPr/>
      </dsp:nvSpPr>
      <dsp:spPr>
        <a:xfrm>
          <a:off x="0" y="1227431"/>
          <a:ext cx="6301601" cy="97827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21132E-DB77-4D3C-BC8E-25DC08A7CB67}">
      <dsp:nvSpPr>
        <dsp:cNvPr id="0" name=""/>
        <dsp:cNvSpPr/>
      </dsp:nvSpPr>
      <dsp:spPr>
        <a:xfrm>
          <a:off x="295926" y="1447541"/>
          <a:ext cx="538048" cy="53804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F3011F-66A3-4422-BE6D-DB1757688B57}">
      <dsp:nvSpPr>
        <dsp:cNvPr id="0" name=""/>
        <dsp:cNvSpPr/>
      </dsp:nvSpPr>
      <dsp:spPr>
        <a:xfrm>
          <a:off x="1129902" y="1227431"/>
          <a:ext cx="5171698" cy="978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534" tIns="103534" rIns="103534" bIns="10353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900" b="1" kern="1200"/>
            <a:t>Contenido</a:t>
          </a:r>
          <a:r>
            <a:rPr lang="es-MX" sz="1900" kern="1200"/>
            <a:t>: Publicaciones, imágenes, videos, historias.</a:t>
          </a:r>
          <a:endParaRPr lang="en-US" sz="1900" kern="1200"/>
        </a:p>
      </dsp:txBody>
      <dsp:txXfrm>
        <a:off x="1129902" y="1227431"/>
        <a:ext cx="5171698" cy="978270"/>
      </dsp:txXfrm>
    </dsp:sp>
    <dsp:sp modelId="{F4C86A5B-3D5F-4E5B-8FB0-EBF1D5B20481}">
      <dsp:nvSpPr>
        <dsp:cNvPr id="0" name=""/>
        <dsp:cNvSpPr/>
      </dsp:nvSpPr>
      <dsp:spPr>
        <a:xfrm>
          <a:off x="0" y="2450269"/>
          <a:ext cx="6301601" cy="97827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EF1E66-69C8-4661-80C3-2B04D850A4F8}">
      <dsp:nvSpPr>
        <dsp:cNvPr id="0" name=""/>
        <dsp:cNvSpPr/>
      </dsp:nvSpPr>
      <dsp:spPr>
        <a:xfrm>
          <a:off x="295926" y="2670380"/>
          <a:ext cx="538048" cy="53804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CC9719-B7FF-4606-BE46-8FDA44E71B70}">
      <dsp:nvSpPr>
        <dsp:cNvPr id="0" name=""/>
        <dsp:cNvSpPr/>
      </dsp:nvSpPr>
      <dsp:spPr>
        <a:xfrm>
          <a:off x="1129902" y="2450269"/>
          <a:ext cx="5171698" cy="978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534" tIns="103534" rIns="103534" bIns="10353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900" b="1" kern="1200"/>
            <a:t>Interacción</a:t>
          </a:r>
          <a:r>
            <a:rPr lang="es-MX" sz="1900" kern="1200"/>
            <a:t>: Comentarios, reacciones, comparticiones, mensajes.</a:t>
          </a:r>
          <a:endParaRPr lang="en-US" sz="1900" kern="1200"/>
        </a:p>
      </dsp:txBody>
      <dsp:txXfrm>
        <a:off x="1129902" y="2450269"/>
        <a:ext cx="5171698" cy="978270"/>
      </dsp:txXfrm>
    </dsp:sp>
    <dsp:sp modelId="{3D200D49-C0AF-4DBE-8BD6-0633AE09B87B}">
      <dsp:nvSpPr>
        <dsp:cNvPr id="0" name=""/>
        <dsp:cNvSpPr/>
      </dsp:nvSpPr>
      <dsp:spPr>
        <a:xfrm>
          <a:off x="0" y="3673107"/>
          <a:ext cx="6301601" cy="97827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B5D39A-6FCB-4B51-A276-6F6B87256534}">
      <dsp:nvSpPr>
        <dsp:cNvPr id="0" name=""/>
        <dsp:cNvSpPr/>
      </dsp:nvSpPr>
      <dsp:spPr>
        <a:xfrm>
          <a:off x="295926" y="3893218"/>
          <a:ext cx="538048" cy="53804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F73912-C4F9-4614-9D4A-EDD657ED3B6D}">
      <dsp:nvSpPr>
        <dsp:cNvPr id="0" name=""/>
        <dsp:cNvSpPr/>
      </dsp:nvSpPr>
      <dsp:spPr>
        <a:xfrm>
          <a:off x="1129902" y="3673107"/>
          <a:ext cx="5171698" cy="978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534" tIns="103534" rIns="103534" bIns="10353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900" b="1" kern="1200"/>
            <a:t>Publicidad y Negocios</a:t>
          </a:r>
          <a:r>
            <a:rPr lang="es-MX" sz="1900" kern="1200"/>
            <a:t>: Anuncios, Marketplace, herramientas empresariales.</a:t>
          </a:r>
          <a:endParaRPr lang="en-US" sz="1900" kern="1200"/>
        </a:p>
      </dsp:txBody>
      <dsp:txXfrm>
        <a:off x="1129902" y="3673107"/>
        <a:ext cx="5171698" cy="978270"/>
      </dsp:txXfrm>
    </dsp:sp>
    <dsp:sp modelId="{2C0C34E5-7111-4FD3-8C0A-90EA4184DAA2}">
      <dsp:nvSpPr>
        <dsp:cNvPr id="0" name=""/>
        <dsp:cNvSpPr/>
      </dsp:nvSpPr>
      <dsp:spPr>
        <a:xfrm>
          <a:off x="0" y="4895945"/>
          <a:ext cx="6301601" cy="97827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798240-567A-4075-9C5A-0973F0FA0266}">
      <dsp:nvSpPr>
        <dsp:cNvPr id="0" name=""/>
        <dsp:cNvSpPr/>
      </dsp:nvSpPr>
      <dsp:spPr>
        <a:xfrm>
          <a:off x="295926" y="5116056"/>
          <a:ext cx="538048" cy="53804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127C81-9175-4822-8E18-0F7EE95CF09A}">
      <dsp:nvSpPr>
        <dsp:cNvPr id="0" name=""/>
        <dsp:cNvSpPr/>
      </dsp:nvSpPr>
      <dsp:spPr>
        <a:xfrm>
          <a:off x="1129902" y="4895945"/>
          <a:ext cx="5171698" cy="978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534" tIns="103534" rIns="103534" bIns="10353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900" b="1" kern="1200"/>
            <a:t>Seguridad y Privacidad</a:t>
          </a:r>
          <a:r>
            <a:rPr lang="es-MX" sz="1900" kern="1200"/>
            <a:t>: Configuraciones, autenticación, políticas de uso.</a:t>
          </a:r>
          <a:endParaRPr lang="en-US" sz="1900" kern="1200"/>
        </a:p>
      </dsp:txBody>
      <dsp:txXfrm>
        <a:off x="1129902" y="4895945"/>
        <a:ext cx="5171698" cy="9782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BF9FE1-8947-DAC0-FE34-74AE99858C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26E7830-74AC-4601-2FCA-B828203268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8130A4C-1EE9-F40E-F586-AB827F5E0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646F7-F211-497A-9549-253F8AE92EA3}" type="datetimeFigureOut">
              <a:rPr lang="es-MX" smtClean="0"/>
              <a:t>16/03/2025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8ED9C56-895C-ADFD-CA68-10EDFED66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55E7FD9-3F6B-CB57-27A2-10E213AFA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76CD5-6D14-4546-ACE9-7D5B54E6753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36392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01D491-FE5E-8128-AA4B-12A85EC31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6DDE91A-D46B-3729-3464-33AC73D69A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D02A18F-74C0-F16E-C274-BB2217B40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646F7-F211-497A-9549-253F8AE92EA3}" type="datetimeFigureOut">
              <a:rPr lang="es-MX" smtClean="0"/>
              <a:t>16/03/2025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82996DF-B5AE-9F21-5CCE-9699BAF2C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FD27E29-AC29-95C3-044B-670A17B39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76CD5-6D14-4546-ACE9-7D5B54E6753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60824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85BDD43-A06C-44F2-F0A5-F3F66B2A00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F05B141-4BFC-2AEF-EEA9-AC2FF04BA5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15AD6AA-D6A7-693F-E977-DB84D5383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646F7-F211-497A-9549-253F8AE92EA3}" type="datetimeFigureOut">
              <a:rPr lang="es-MX" smtClean="0"/>
              <a:t>16/03/2025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5FC1851-A257-DE84-3A14-3B9F8C603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91AC29E-C8D5-4A19-6100-D4E26EB0E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76CD5-6D14-4546-ACE9-7D5B54E6753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48538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E21C04-4DD6-3056-2BD8-1500ED23D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47F8D69-A5E9-377A-F5BC-582FEDF3EB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3736DE1-C1D6-34B0-B2DA-D6F1146C9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646F7-F211-497A-9549-253F8AE92EA3}" type="datetimeFigureOut">
              <a:rPr lang="es-MX" smtClean="0"/>
              <a:t>16/03/2025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F31AE63-4BAB-9DDA-F0B3-56CC061F7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12C44AD-F289-149B-162F-195654042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76CD5-6D14-4546-ACE9-7D5B54E6753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65059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59891D-A854-1996-AAE4-FE5721418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F62D215-749C-E09F-A08A-64C370A8A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277CE51-9238-9446-DE62-69170D79D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646F7-F211-497A-9549-253F8AE92EA3}" type="datetimeFigureOut">
              <a:rPr lang="es-MX" smtClean="0"/>
              <a:t>16/03/2025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47C0C27-9ADE-C5E3-839F-BA3A2AC6C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64B460F-99B0-3216-3F24-41CC65177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76CD5-6D14-4546-ACE9-7D5B54E6753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66083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35F766-3D60-2327-590E-219AA7EF9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6224377-DF4C-EC36-5A2C-D42B892E37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2BF87BA-2198-DC44-EB07-ACE064D62C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E4F9700-49A5-DE8D-B003-20C3F3510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646F7-F211-497A-9549-253F8AE92EA3}" type="datetimeFigureOut">
              <a:rPr lang="es-MX" smtClean="0"/>
              <a:t>16/03/2025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2609C5B-5AB9-59D4-8822-7499582B5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EAB27DC-48E3-28E4-85A1-32E7219CD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76CD5-6D14-4546-ACE9-7D5B54E6753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44607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8A3DBF-C0E1-E175-FE3A-793C8A90C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8AB5CF0-6C2C-CFB1-CC48-A73CA864C7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B2C3A67-B3BD-16BF-379A-CB31C4A433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6783799-88EC-EDC6-E48D-51B28F28F1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3148E66-7934-60CF-3607-ACC0D3F2E5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E219596-27A1-0FBA-0FA8-18731B475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646F7-F211-497A-9549-253F8AE92EA3}" type="datetimeFigureOut">
              <a:rPr lang="es-MX" smtClean="0"/>
              <a:t>16/03/2025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04BC72E-C615-B3AB-C889-0745E49D6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3DCD5E5-EE98-0F3D-3992-174EE9FC2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76CD5-6D14-4546-ACE9-7D5B54E6753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35139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E114B8-4339-37BF-85CC-1B19836CA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E7F3D74-EAE8-30CE-47F9-F041631F5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646F7-F211-497A-9549-253F8AE92EA3}" type="datetimeFigureOut">
              <a:rPr lang="es-MX" smtClean="0"/>
              <a:t>16/03/2025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1A7841D-A68E-7C89-4D90-EBEB28A27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7742062-043D-0DA7-372E-9E79B794C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76CD5-6D14-4546-ACE9-7D5B54E6753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9392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EC4BA7C-982F-6ADB-0F0B-51CD88335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646F7-F211-497A-9549-253F8AE92EA3}" type="datetimeFigureOut">
              <a:rPr lang="es-MX" smtClean="0"/>
              <a:t>16/03/2025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30520B5-6E4E-5B1C-A6DF-A8C39940C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870204E-9F0E-3E3C-F93A-B0FA50580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76CD5-6D14-4546-ACE9-7D5B54E6753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50620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1031C5-18F3-326A-7D11-D960B39B3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E2032F2-3BBF-9869-FB3E-8FEE3E5F0E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FD40950-FB07-7B4E-1085-89FB851897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EF6B3E9-7D70-198E-08F0-9CA0BA04C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646F7-F211-497A-9549-253F8AE92EA3}" type="datetimeFigureOut">
              <a:rPr lang="es-MX" smtClean="0"/>
              <a:t>16/03/2025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176FC0C-E283-3A7D-63D2-3C65D8950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F7096B2-5C9F-6EEE-5703-456D96675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76CD5-6D14-4546-ACE9-7D5B54E6753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26882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92C23A-0AAA-5095-7F66-C5A3578D5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66D3972-BCE4-BB5D-8E35-AE4BB11400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5F8F71C-B0B1-9646-4BA7-63381B83FA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A1736BB-B9DD-C75A-B24D-855F9B7D1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646F7-F211-497A-9549-253F8AE92EA3}" type="datetimeFigureOut">
              <a:rPr lang="es-MX" smtClean="0"/>
              <a:t>16/03/2025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D8726E9-1566-A9FC-46B0-1BDB90D03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FCFA8FA-9FB3-7CC4-EA7B-88A95CB5C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76CD5-6D14-4546-ACE9-7D5B54E6753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77479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19BDF76-F4E7-AC82-0A27-539DB6B74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F0BDF80-2287-AC24-5810-E95549FBAB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762797E-68C7-5FD0-B09F-74FA923269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9A646F7-F211-497A-9549-253F8AE92EA3}" type="datetimeFigureOut">
              <a:rPr lang="es-MX" smtClean="0"/>
              <a:t>16/03/2025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A12820A-0297-FE11-0C0C-9034842E24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53A4E8E-DAE3-76CA-AD48-2F126E85E6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D876CD5-6D14-4546-ACE9-7D5B54E6753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68926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3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josefacchin.com/facebook-que-es-como-funciona/" TargetMode="External"/><Relationship Id="rId2" Type="http://schemas.openxmlformats.org/officeDocument/2006/relationships/hyperlink" Target="https://linguistica.gea.lat/redes-semanticas-ejemplos-y-guia-paso-a-paso/#google_vignett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677BAFB-3BD3-41BB-9107-FAE224AE2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6823A9B-C188-42D4-847C-3AD928DB1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2784" y="253140"/>
            <a:ext cx="6184555" cy="6184555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4B557F3-1A0C-4749-A6DB-EAC082DF3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24848" y="253140"/>
            <a:ext cx="6184555" cy="6184555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5D55AA6-3751-494F-868A-DCEDC5CE82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03723" y="136525"/>
            <a:ext cx="6184555" cy="6184555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D4E53EB-7551-7810-89A0-2DE8F069E8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81400" y="965580"/>
            <a:ext cx="5204489" cy="3160593"/>
          </a:xfrm>
        </p:spPr>
        <p:txBody>
          <a:bodyPr>
            <a:normAutofit/>
          </a:bodyPr>
          <a:lstStyle/>
          <a:p>
            <a:r>
              <a:rPr lang="es-MX" sz="5400">
                <a:solidFill>
                  <a:schemeClr val="bg1"/>
                </a:solidFill>
              </a:rPr>
              <a:t>RED SEMANTICA (FACEBOOK)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ABE5322-BF15-17A7-239B-BC045EF890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20817" y="4409960"/>
            <a:ext cx="4508641" cy="1116414"/>
          </a:xfrm>
        </p:spPr>
        <p:txBody>
          <a:bodyPr>
            <a:normAutofit/>
          </a:bodyPr>
          <a:lstStyle/>
          <a:p>
            <a:r>
              <a:rPr lang="es-MX" sz="2000">
                <a:solidFill>
                  <a:schemeClr val="bg1"/>
                </a:solidFill>
              </a:rPr>
              <a:t>Jimenez  Velazquez Zeth Odin Alfonso</a:t>
            </a:r>
          </a:p>
          <a:p>
            <a:r>
              <a:rPr lang="es-MX" sz="2000">
                <a:solidFill>
                  <a:schemeClr val="bg1"/>
                </a:solidFill>
              </a:rPr>
              <a:t>Angulo Sandoval Bryan Javier</a:t>
            </a:r>
          </a:p>
        </p:txBody>
      </p:sp>
      <p:sp>
        <p:nvSpPr>
          <p:cNvPr id="16" name="Graphic 212">
            <a:extLst>
              <a:ext uri="{FF2B5EF4-FFF2-40B4-BE49-F238E27FC236}">
                <a16:creationId xmlns:a16="http://schemas.microsoft.com/office/drawing/2014/main" id="{4D4C00DC-4DC6-4CD2-9E31-F17E6CEBC5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56275" y="97597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8" name="Graphic 212">
            <a:extLst>
              <a:ext uri="{FF2B5EF4-FFF2-40B4-BE49-F238E27FC236}">
                <a16:creationId xmlns:a16="http://schemas.microsoft.com/office/drawing/2014/main" id="{D82AB1B2-7970-42CF-8BF5-567C69E9F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56275" y="97597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grpSp>
        <p:nvGrpSpPr>
          <p:cNvPr id="20" name="Graphic 190">
            <a:extLst>
              <a:ext uri="{FF2B5EF4-FFF2-40B4-BE49-F238E27FC236}">
                <a16:creationId xmlns:a16="http://schemas.microsoft.com/office/drawing/2014/main" id="{66FB5A75-BDE2-4F12-A95B-C48788A76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80947" y="1755501"/>
            <a:ext cx="1598829" cy="531293"/>
            <a:chOff x="2504802" y="1755501"/>
            <a:chExt cx="1598829" cy="531293"/>
          </a:xfrm>
          <a:solidFill>
            <a:schemeClr val="bg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C86CBC8-A814-4C0C-A287-7C549693D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6AA52F4F-14E6-402F-A196-668B9CA9BC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4" name="Oval 23">
            <a:extLst>
              <a:ext uri="{FF2B5EF4-FFF2-40B4-BE49-F238E27FC236}">
                <a16:creationId xmlns:a16="http://schemas.microsoft.com/office/drawing/2014/main" id="{C10FB9CA-E7FA-462C-B537-F1224ED1AC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9820" y="4236107"/>
            <a:ext cx="510988" cy="510988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8469AE7-A75B-4F37-850B-EF5974ABE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9820" y="4236107"/>
            <a:ext cx="510988" cy="510988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8" name="Graphic 4">
            <a:extLst>
              <a:ext uri="{FF2B5EF4-FFF2-40B4-BE49-F238E27FC236}">
                <a16:creationId xmlns:a16="http://schemas.microsoft.com/office/drawing/2014/main" id="{63301095-70B2-49AA-8DA9-A35629AD6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597506" y="4175798"/>
            <a:ext cx="1861486" cy="1861665"/>
            <a:chOff x="5734053" y="3067000"/>
            <a:chExt cx="724484" cy="724549"/>
          </a:xfrm>
          <a:solidFill>
            <a:schemeClr val="bg1"/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D218E08C-0BEA-45C2-8C09-4141DDDA0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067000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232F6090-14E0-44C6-B9FC-C91047BCDC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FDB9402B-335C-4892-9E7C-C400E95BE0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E7A4371D-4448-409A-93F3-0C92E3EBD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780149CB-4B8F-4FD1-AC5E-25670C9EA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92D49A1A-35B0-4620-9D1E-A782A0E978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AFF46F08-B1E4-44C1-BD4A-4191D6EAD9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8DB16610-3D81-4E5C-850D-5D1245C0D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12624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E05501B2-83AC-4299-BE5A-8CA16B4089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12624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07CF1B90-3B3A-403E-A94F-8B82945D07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56A1CBA9-4AC1-4C42-9429-3FF31DF282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21318D9B-FD39-402A-ADFA-0E6CC789A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333FB08F-B346-47C0-A7CD-1DE53E6C0D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12624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893AD6F2-6408-4A8E-9749-CB7388EF3D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715D9D2F-1568-4BE3-A54A-69F52492B0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185393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9AB547A7-0D80-491F-98B4-C6B7CC4FC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185393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7E2693CD-DAF5-4B26-9A2F-17673BF3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A96EEE12-952A-4693-B161-D7071D601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F4228DCC-1611-4BDC-90AA-231F67EB11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DA163C3C-D3DF-461F-B6A8-90C7C227D1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185393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4D021D29-2980-41C3-AB83-DA93C105BC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AC09C1FA-1A9D-49A7-9D73-8B777140A3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244637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0B8D8CD4-7B9B-48A5-BC59-0CB859354F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244635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224D0A27-A8B0-4020-9399-24127726E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168E8EBA-9F8C-4650-B9BE-38A0A56BCF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A460BB3-2605-4AA2-AE1D-B9FB61EBF2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1E2E38EE-DBBE-4CC1-9498-E7193E1B2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24463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BF191D5C-7D2A-4408-A8F2-389D2360F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08F7193B-B379-4921-9F17-1841D50611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303786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B4C5E53C-6003-4F74-B1CA-C7EA1E4993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CB97B2B1-1CF5-46A5-940D-AB8F57F59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0783F4F1-D8CE-4453-B79B-AD976E272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6A7A4C9-F24F-4F00-A2FA-29E788A0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EB694A32-59D6-46E3-8CE4-E4C485C2CB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983EBB4C-28FF-41C6-90D6-5F30FC0868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0707659D-8AE9-49B5-AB29-ECC099F49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363031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5C987ECC-9573-46EA-9C4A-7C3CAE39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36302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4DAF6708-18C2-4082-B024-6CEA32AE0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72CBB5AE-39E2-4D9B-A834-64D31B0032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4592DE98-77BF-4E8E-AEB4-1934207BAE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5AF5D9A0-BA94-4D2B-8479-26C55355B6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363031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2CAA6A8E-7ACF-4EF7-AAD6-734A009DC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D3DD3695-F212-4BAD-BBB3-EC1F62474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422181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AB1B3ECB-7594-4C5C-B62B-E686C0A89E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4221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5EE54C3C-D9E5-4782-B8F6-058EB2D63E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EAE78EEE-DC43-44E1-AB47-ACB80F94B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847D67EF-1141-4582-866E-FE02FB236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99ECC931-60A1-4628-A34B-4B68DA3CC2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4221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A587D2BE-3417-44AE-BEEF-57F88CECB4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FCEB2ED3-A08D-4286-B75D-893289F3F3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7C7DB7BB-8173-4377-85B0-032B7BDAB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93EF69B4-3F48-4509-8BF8-926E23BC1D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C1A86650-1EF5-46E3-885D-96985105A8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47EBBDE2-BD90-481F-A671-34E2186FB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87DAF1CB-838D-4C5C-8FB7-76BF677FEB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64573DA8-D2F3-4644-AC79-83843615C4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12624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41AB53B8-0D5C-44BD-A2A9-ABBF659E1F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29B7FA60-B453-4877-8D47-CA1209DF9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7A6D2414-BCCC-40E8-B990-47642EFE96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B0F37C2B-B7E6-420D-AD39-3AE4A2FBE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12624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F6417E45-D7FC-40B8-AD49-941B28D18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12624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2A8D1963-0C59-476C-AAFA-A7AF4FF508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18539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6BE777A9-EC29-46FC-AD21-AC7FD89B13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C63BA1CE-93FB-42C7-8381-765E50023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7F30F275-ADC8-4FD1-8B4B-673B37517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DB20529C-F2DD-4607-8DEE-19A9329686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B8029A9A-DFF9-49CE-8CEE-95A6695F3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185391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6822C2EC-B05D-4CE6-9D59-164769D0ED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244634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53A0760F-F576-4A97-94AF-8BBE590844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CA76721C-646A-4910-AD1A-BE6B67767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065D4766-CAEC-4074-A9E2-6110A12389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4F1A0AC6-319D-49D8-A4FB-17A70E8E89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79502B48-2B92-45BF-B9AC-1102B38078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24463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6363AFA7-321F-431C-B2FD-ADCB4D24BD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33EDDE1B-7379-4973-8CFD-F3C737104D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1F20B58A-2DB8-46B2-9E93-9C8C817DC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A5A3EF12-3DA1-4505-A44B-1B96348873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5B08812B-9264-47E7-8EC8-1233869F6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2A29F226-A243-410B-BEE4-EBA9DD76F8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30378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9DF57348-F837-475C-A7AA-3C7210041E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363028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1E41B89A-9A45-4947-ADB0-940040049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6C1F1525-32BC-46E1-84E6-C2BB88730B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C73A8972-BA44-40C6-B045-83E78C4D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C196E956-03D1-4F79-826A-A2F5E3DEF1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36302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ADA7B07B-EAC8-4FA5-B14F-3ABF8BA7A2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363029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93C28672-FF9E-4FE0-AC47-2FDD26CD75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4221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E347BAB3-EA9C-4ADD-AE5E-28F2E3C538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4221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321920C4-EE31-4F03-A0D5-A280D3F4B1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4221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6EBB3D05-4C78-4F10-8D03-8909DBCFB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42217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FC65F531-84E4-463F-8791-EB6EDFA63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4221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A63BB6A3-D482-43F2-9F5F-20E163CC44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ABDCCD34-EB5D-4194-8A28-1424E98AE4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481330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F058544E-163D-4FFF-9A69-0B3A3F2D66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48133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11041486-0577-4F0E-8DD5-5E20E26729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71D11099-C84E-43AC-9F20-92460E1708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E598FB87-8AFF-4C56-9E2C-776F4641E9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7701E761-16DE-4350-9718-DD81B37FB9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48133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552E747F-E415-4348-A11A-4CABCB64B5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C6472F13-E6DE-4469-9563-F478261B6E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54057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5C72FE15-910B-4622-A14C-AFA2DFCC02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540575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BAB8F759-DEFA-4D35-B76E-6D3034FB77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A1BBCEBD-DCE2-4354-B878-49ABEC367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2CBB3A18-0021-403F-8E24-8805829B4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8FDF7AAC-1EC6-4409-90AB-DBB984883D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540575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5B9999E8-7D25-4049-8328-685B556DC6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E77FC8A9-DEAE-424D-B460-12E0F3268D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5997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54F9C69A-0DCF-444A-B970-32B4120483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5997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8BD94DDA-54FF-48EE-9DAC-C0EA6F91D4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E18A6989-0132-4CB7-BB68-EEBC4E0806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A1357332-D19F-4C2B-B474-21D5539B90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295C7590-8B80-428C-95A9-638B265425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5997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CA0E8A31-7520-4726-9D96-43BA87407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9407EEE0-5D8E-4CCC-A91B-0CB523227C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3" y="3658968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3799DFCC-868B-4257-B530-8E8D616CC5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99" y="365896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F7F5EEB5-FE82-45A8-97C4-88460ABAFB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49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CD76E4C7-EB07-499D-9BC3-FF39C8B61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86EFDF8D-E5F7-4EB8-B8DA-3CC7E21D88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5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2CA6506B-EACA-4FB2-81AB-E028F44786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0" y="365896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193E4771-2787-4901-93D8-7E90F3F479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0EA31773-15F1-4605-8787-6891ABB21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718118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1302C213-2CD5-4168-9534-111E6E81A8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71811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B9B36C24-2336-41FD-BAC4-6CD69DFD55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CA3AFAFE-D376-4A7B-928B-833531472D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6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7C685A00-A4F7-4250-BAAA-70978DADE4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E52682F3-EDD5-4BDC-BB19-A4540873A8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71811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2C5E1880-CFBA-4547-9C23-6D2C433048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439AAF4F-2AAD-4A02-A7FA-FE28D5286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7" y="3777362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05614144-9309-41ED-8E05-839A6EEFF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1" y="377736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24324D6F-A81D-45F2-BA36-C53F1AB0C6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3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6B00668D-07BC-47CF-9D1E-F94EC7C56F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701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BCF78A89-29F2-4973-8463-DF3C57EFB4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54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F5BCB645-FB02-40FC-99A4-06CA3F1B2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102" y="377736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F6115A3A-2FBE-4633-A426-37D05BC071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50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AEFD8D2F-B95A-4C0A-AE85-53171B29F5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481330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4DD4F397-1F35-4E06-8EC1-8F58C51912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B031E5E0-C77D-49F7-ADF2-258D23052D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3F044DE9-FE64-4C30-8191-7E1547880C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9B18BCEB-85ED-4077-ACB7-FEB2F6443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00C0927E-2CCF-4F8E-8A54-22B8A93C97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48132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D0C3350E-04F5-4FED-9991-4DD964E099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54057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F43D0338-A6C9-4866-8D0C-072664518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5405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40EA171B-27E2-4100-9D5F-123CF6E7F9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54058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22FD540C-F3DF-40F5-B2BE-BBD113EF43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54058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57768D93-FAD4-4236-969B-B8EE8E88F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5405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0F5E0490-21C2-4EF6-950D-38814F32C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540588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8E981C9B-710F-4034-AE82-28B1B07245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59973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CC62C2CC-DBAE-4877-8F55-02FE00AE8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D8F57D8B-1988-441F-9DAE-A525DA5E9D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6715F028-3A13-4D5F-86C4-74C0AD81D6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DC6C9B50-47B3-44E7-B897-43D010A18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59973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F3F602F0-702E-4D5F-A4FC-0E602C02B9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9F379870-B34C-4DFC-9F0A-BDAB8C89FE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6589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641092AC-FED1-4D1D-B57C-0AC883CA95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EA8A0B5E-5BB1-46AF-AC31-7D3756F354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1C519384-2192-432B-B768-64B4BC2DA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13C77A9D-44F0-4289-A611-D8AF81357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0A54AEDC-E418-4E02-A713-6CE30C0CDD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41" y="36589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24FECFE3-9F31-47B0-B17F-CF2A1CEE85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9" y="371813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68167DF4-8B16-419B-B7BA-2FD5FF6CC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50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A543D24F-44C0-4DDF-A30E-8C8407548F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5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63DEAE3C-3931-41EE-B4A1-F9385602BE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5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B11945CD-32F6-4C09-82AF-551051231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92" y="371812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9109F44F-512F-4792-AED2-ECA80DDE16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40" y="37181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29B9E19B-BC56-46F2-BFFF-1688CEA55A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777375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F573BDDE-4AED-43FB-B8D1-B5F3708931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50" y="377737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EFFDA684-6DFF-4629-830E-6F2ACAB8C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6" y="377737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92E23250-6349-4726-AF61-08A57B3A2E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55" y="377735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8536AAE6-5497-4B0A-9C9F-4EAA1BB322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314" y="377745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52B72898-B9DE-4574-BB20-0C317954D4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86584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E0A5C5C-2A95-428E-9F6A-0D29EBD57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8395" y="1040837"/>
            <a:ext cx="4754948" cy="4754948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056F38F-7C4E-461D-8709-7D0024AE1F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411" y="1029607"/>
            <a:ext cx="4754948" cy="4754948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7278469-3C3C-49CE-AEEE-E176A4900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960" y="934855"/>
            <a:ext cx="4754948" cy="4754948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ECB8DE9-8014-C27D-D23C-34B01B543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3736" y="1877492"/>
            <a:ext cx="3708763" cy="3215373"/>
          </a:xfrm>
        </p:spPr>
        <p:txBody>
          <a:bodyPr>
            <a:normAutofit/>
          </a:bodyPr>
          <a:lstStyle/>
          <a:p>
            <a:pPr algn="ctr"/>
            <a:endParaRPr lang="es-MX" dirty="0">
              <a:solidFill>
                <a:schemeClr val="bg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3DC754C-7E09-422D-A8BB-AF632E90DF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bg1"/>
          </a:solidFill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0" name="Graphic 212">
            <a:extLst>
              <a:ext uri="{FF2B5EF4-FFF2-40B4-BE49-F238E27FC236}">
                <a16:creationId xmlns:a16="http://schemas.microsoft.com/office/drawing/2014/main" id="{4C6598AB-1C17-4D54-951C-A082D94AC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2" name="Graphic 212">
            <a:extLst>
              <a:ext uri="{FF2B5EF4-FFF2-40B4-BE49-F238E27FC236}">
                <a16:creationId xmlns:a16="http://schemas.microsoft.com/office/drawing/2014/main" id="{C83B66D7-137D-4AC1-B172-53D60F08BE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6B92503-6984-4D15-8B98-8718709B78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8DDF938-524E-4C18-A47D-C00627832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3953EE1-64FB-8A59-F1B8-F5CA26B823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4868" y="1130846"/>
            <a:ext cx="5217173" cy="4351338"/>
          </a:xfrm>
        </p:spPr>
        <p:txBody>
          <a:bodyPr>
            <a:normAutofit/>
          </a:bodyPr>
          <a:lstStyle/>
          <a:p>
            <a:r>
              <a:rPr lang="es-MX" sz="2600">
                <a:solidFill>
                  <a:schemeClr val="bg1"/>
                </a:solidFill>
              </a:rPr>
              <a:t>En la era digital, la optimización para motores de búsqueda (SEO) es fundamental para mejorar la visibilidad y el alcance de cualquier plataforma en línea. Facebook, como una de las redes sociales más influyentes del mundo, se beneficia enormemente de una estructura bien definida y semánticamente organizada. </a:t>
            </a:r>
          </a:p>
        </p:txBody>
      </p:sp>
      <p:grpSp>
        <p:nvGrpSpPr>
          <p:cNvPr id="28" name="Graphic 185">
            <a:extLst>
              <a:ext uri="{FF2B5EF4-FFF2-40B4-BE49-F238E27FC236}">
                <a16:creationId xmlns:a16="http://schemas.microsoft.com/office/drawing/2014/main" id="{3773FAF5-C452-4455-9411-D6AF5EBD4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812239" y="61394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ECA0D96-F63C-4F7B-BE16-0F3FE76D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74F83A81-0546-400A-918A-90C9C48B8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741F692-A5B6-4215-86D9-B1FD4FF26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CC0876CB-9C60-4580-8FED-CD64EC7664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879B3B7-48DB-4D3A-BB33-02766EAD3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4" name="Imagen 3">
            <a:extLst>
              <a:ext uri="{FF2B5EF4-FFF2-40B4-BE49-F238E27FC236}">
                <a16:creationId xmlns:a16="http://schemas.microsoft.com/office/drawing/2014/main" id="{B222ED27-D201-28E6-F120-7D8E2A6754D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995" t="6533" r="7943" b="10209"/>
          <a:stretch/>
        </p:blipFill>
        <p:spPr>
          <a:xfrm>
            <a:off x="1423737" y="1784684"/>
            <a:ext cx="3620969" cy="3330719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2546565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E0A5C5C-2A95-428E-9F6A-0D29EBD57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8395" y="1040837"/>
            <a:ext cx="4754948" cy="4754948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056F38F-7C4E-461D-8709-7D0024AE1F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411" y="1029607"/>
            <a:ext cx="4754948" cy="4754948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7278469-3C3C-49CE-AEEE-E176A4900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960" y="934855"/>
            <a:ext cx="4754948" cy="4754948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B42B0F8-E6E2-BCF8-EE85-9E2B277D6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68" y="1877492"/>
            <a:ext cx="4030132" cy="3215373"/>
          </a:xfrm>
        </p:spPr>
        <p:txBody>
          <a:bodyPr>
            <a:normAutofit/>
          </a:bodyPr>
          <a:lstStyle/>
          <a:p>
            <a:pPr algn="ctr"/>
            <a:endParaRPr lang="es-MX">
              <a:solidFill>
                <a:schemeClr val="bg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3DC754C-7E09-422D-A8BB-AF632E90DF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bg1"/>
          </a:solidFill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0" name="Graphic 212">
            <a:extLst>
              <a:ext uri="{FF2B5EF4-FFF2-40B4-BE49-F238E27FC236}">
                <a16:creationId xmlns:a16="http://schemas.microsoft.com/office/drawing/2014/main" id="{4C6598AB-1C17-4D54-951C-A082D94AC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2" name="Graphic 212">
            <a:extLst>
              <a:ext uri="{FF2B5EF4-FFF2-40B4-BE49-F238E27FC236}">
                <a16:creationId xmlns:a16="http://schemas.microsoft.com/office/drawing/2014/main" id="{C83B66D7-137D-4AC1-B172-53D60F08BE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6B92503-6984-4D15-8B98-8718709B78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8DDF938-524E-4C18-A47D-C00627832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6A2818B-3829-499F-A465-8C42B71067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4868" y="1130846"/>
            <a:ext cx="5217173" cy="4351338"/>
          </a:xfrm>
        </p:spPr>
        <p:txBody>
          <a:bodyPr>
            <a:normAutofit/>
          </a:bodyPr>
          <a:lstStyle/>
          <a:p>
            <a:r>
              <a:rPr lang="es-MX">
                <a:solidFill>
                  <a:schemeClr val="bg1"/>
                </a:solidFill>
              </a:rPr>
              <a:t>Facebook es una plataforma de redes sociales fundada en 2004 por Mark Zuckerberg. Su propósito principal es conectar personas de todo el mundo, permitiendo la interacción a través de publicaciones, comentarios, mensajes y eventos. </a:t>
            </a:r>
          </a:p>
        </p:txBody>
      </p:sp>
      <p:grpSp>
        <p:nvGrpSpPr>
          <p:cNvPr id="28" name="Graphic 185">
            <a:extLst>
              <a:ext uri="{FF2B5EF4-FFF2-40B4-BE49-F238E27FC236}">
                <a16:creationId xmlns:a16="http://schemas.microsoft.com/office/drawing/2014/main" id="{3773FAF5-C452-4455-9411-D6AF5EBD4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812239" y="61394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ECA0D96-F63C-4F7B-BE16-0F3FE76D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74F83A81-0546-400A-918A-90C9C48B8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741F692-A5B6-4215-86D9-B1FD4FF26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CC0876CB-9C60-4580-8FED-CD64EC7664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879B3B7-48DB-4D3A-BB33-02766EAD3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4" name="Imagen 3" descr="Facebook - Wikipedia, la enciclopedia libre">
            <a:extLst>
              <a:ext uri="{FF2B5EF4-FFF2-40B4-BE49-F238E27FC236}">
                <a16:creationId xmlns:a16="http://schemas.microsoft.com/office/drawing/2014/main" id="{0922613C-0431-B3D6-A876-EF126F0B73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8092" y="1348540"/>
            <a:ext cx="3880184" cy="3910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307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890596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DAC3DD8-42B3-9E67-AB52-F2B222BE5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1463" y="122881"/>
            <a:ext cx="3200400" cy="789066"/>
          </a:xfrm>
        </p:spPr>
        <p:txBody>
          <a:bodyPr>
            <a:normAutofit/>
          </a:bodyPr>
          <a:lstStyle/>
          <a:p>
            <a:r>
              <a:rPr lang="es-MX">
                <a:solidFill>
                  <a:schemeClr val="bg1"/>
                </a:solidFill>
              </a:rPr>
              <a:t>Categorias</a:t>
            </a:r>
          </a:p>
        </p:txBody>
      </p:sp>
      <p:grpSp>
        <p:nvGrpSpPr>
          <p:cNvPr id="13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1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09667" y="5539935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5899B288-DD7F-A565-914E-6A721651C4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8363643"/>
              </p:ext>
            </p:extLst>
          </p:nvPr>
        </p:nvGraphicFramePr>
        <p:xfrm>
          <a:off x="5484139" y="477540"/>
          <a:ext cx="6301601" cy="587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2" name="Imagen 41" descr="👉🏼¿Cuál es la diferencia entre página y categoría en diseño web?👈🏼">
            <a:extLst>
              <a:ext uri="{FF2B5EF4-FFF2-40B4-BE49-F238E27FC236}">
                <a16:creationId xmlns:a16="http://schemas.microsoft.com/office/drawing/2014/main" id="{8EFA949B-74A5-2203-BB17-26C2165B9A0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2636" y="1424238"/>
            <a:ext cx="4247148" cy="3046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0129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E0A5C5C-2A95-428E-9F6A-0D29EBD57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8395" y="1040837"/>
            <a:ext cx="4754948" cy="4754948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056F38F-7C4E-461D-8709-7D0024AE1F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411" y="1029607"/>
            <a:ext cx="4754948" cy="4754948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7278469-3C3C-49CE-AEEE-E176A4900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960" y="934855"/>
            <a:ext cx="4754948" cy="4754948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C5167D0-D4F0-F2A5-FB26-D4D7B82D6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68" y="1366149"/>
            <a:ext cx="4030132" cy="1230163"/>
          </a:xfrm>
        </p:spPr>
        <p:txBody>
          <a:bodyPr>
            <a:normAutofit/>
          </a:bodyPr>
          <a:lstStyle/>
          <a:p>
            <a:pPr algn="ctr"/>
            <a:r>
              <a:rPr lang="es-MX">
                <a:solidFill>
                  <a:schemeClr val="bg1"/>
                </a:solidFill>
              </a:rPr>
              <a:t>Nodos y Arcos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3DC754C-7E09-422D-A8BB-AF632E90DF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bg1"/>
          </a:solidFill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0" name="Graphic 212">
            <a:extLst>
              <a:ext uri="{FF2B5EF4-FFF2-40B4-BE49-F238E27FC236}">
                <a16:creationId xmlns:a16="http://schemas.microsoft.com/office/drawing/2014/main" id="{4C6598AB-1C17-4D54-951C-A082D94AC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2" name="Graphic 212">
            <a:extLst>
              <a:ext uri="{FF2B5EF4-FFF2-40B4-BE49-F238E27FC236}">
                <a16:creationId xmlns:a16="http://schemas.microsoft.com/office/drawing/2014/main" id="{C83B66D7-137D-4AC1-B172-53D60F08BE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6B92503-6984-4D15-8B98-8718709B78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8DDF938-524E-4C18-A47D-C00627832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3F49CA0-5442-3DAE-12BA-3A3CBE837B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4868" y="1130846"/>
            <a:ext cx="5217173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MX" sz="1800" b="1" dirty="0">
                <a:solidFill>
                  <a:schemeClr val="bg1"/>
                </a:solidFill>
                <a:ea typeface="+mn-lt"/>
                <a:cs typeface="+mn-lt"/>
              </a:rPr>
              <a:t>Nodos</a:t>
            </a:r>
            <a:r>
              <a:rPr lang="es-MX" sz="1800" dirty="0">
                <a:solidFill>
                  <a:schemeClr val="bg1"/>
                </a:solidFill>
                <a:ea typeface="+mn-lt"/>
                <a:cs typeface="+mn-lt"/>
              </a:rPr>
              <a:t>: Representan entidades dentro del ecosistema de Facebook. Ejemplos:</a:t>
            </a:r>
            <a:endParaRPr lang="es-MX" sz="1800">
              <a:solidFill>
                <a:schemeClr val="bg1"/>
              </a:solidFill>
            </a:endParaRPr>
          </a:p>
          <a:p>
            <a:pPr lvl="1"/>
            <a:r>
              <a:rPr lang="es-MX" sz="1800" dirty="0">
                <a:solidFill>
                  <a:schemeClr val="bg1"/>
                </a:solidFill>
                <a:ea typeface="+mn-lt"/>
                <a:cs typeface="+mn-lt"/>
              </a:rPr>
              <a:t>Usuario</a:t>
            </a:r>
            <a:endParaRPr lang="es-MX" sz="1800">
              <a:solidFill>
                <a:schemeClr val="bg1"/>
              </a:solidFill>
            </a:endParaRPr>
          </a:p>
          <a:p>
            <a:pPr lvl="1"/>
            <a:r>
              <a:rPr lang="es-MX" sz="1800" dirty="0">
                <a:solidFill>
                  <a:schemeClr val="bg1"/>
                </a:solidFill>
                <a:ea typeface="+mn-lt"/>
                <a:cs typeface="+mn-lt"/>
              </a:rPr>
              <a:t>Publicación</a:t>
            </a:r>
            <a:endParaRPr lang="es-MX" sz="1800">
              <a:solidFill>
                <a:schemeClr val="bg1"/>
              </a:solidFill>
            </a:endParaRPr>
          </a:p>
          <a:p>
            <a:pPr lvl="1"/>
            <a:r>
              <a:rPr lang="es-MX" sz="1800" dirty="0">
                <a:solidFill>
                  <a:schemeClr val="bg1"/>
                </a:solidFill>
                <a:ea typeface="+mn-lt"/>
                <a:cs typeface="+mn-lt"/>
              </a:rPr>
              <a:t>Comentario</a:t>
            </a:r>
            <a:endParaRPr lang="es-MX" sz="1800">
              <a:solidFill>
                <a:schemeClr val="bg1"/>
              </a:solidFill>
            </a:endParaRPr>
          </a:p>
          <a:p>
            <a:pPr lvl="1"/>
            <a:r>
              <a:rPr lang="es-MX" sz="1800" dirty="0">
                <a:solidFill>
                  <a:schemeClr val="bg1"/>
                </a:solidFill>
                <a:ea typeface="+mn-lt"/>
                <a:cs typeface="+mn-lt"/>
              </a:rPr>
              <a:t>Anuncio</a:t>
            </a:r>
            <a:endParaRPr lang="es-MX" sz="1800">
              <a:solidFill>
                <a:schemeClr val="bg1"/>
              </a:solidFill>
            </a:endParaRPr>
          </a:p>
          <a:p>
            <a:pPr lvl="1"/>
            <a:r>
              <a:rPr lang="es-MX" sz="1800" dirty="0">
                <a:solidFill>
                  <a:schemeClr val="bg1"/>
                </a:solidFill>
                <a:ea typeface="+mn-lt"/>
                <a:cs typeface="+mn-lt"/>
              </a:rPr>
              <a:t>Grupo</a:t>
            </a:r>
            <a:endParaRPr lang="es-MX" sz="1800">
              <a:solidFill>
                <a:schemeClr val="bg1"/>
              </a:solidFill>
            </a:endParaRPr>
          </a:p>
          <a:p>
            <a:r>
              <a:rPr lang="es-MX" sz="1800" b="1" dirty="0">
                <a:solidFill>
                  <a:schemeClr val="bg1"/>
                </a:solidFill>
                <a:ea typeface="+mn-lt"/>
                <a:cs typeface="+mn-lt"/>
              </a:rPr>
              <a:t>Arcos</a:t>
            </a:r>
            <a:r>
              <a:rPr lang="es-MX" sz="1800" dirty="0">
                <a:solidFill>
                  <a:schemeClr val="bg1"/>
                </a:solidFill>
                <a:ea typeface="+mn-lt"/>
                <a:cs typeface="+mn-lt"/>
              </a:rPr>
              <a:t>: Representan las relaciones entre los nodos. Ejemplos:</a:t>
            </a:r>
            <a:endParaRPr lang="es-MX" sz="1800">
              <a:solidFill>
                <a:schemeClr val="bg1"/>
              </a:solidFill>
            </a:endParaRPr>
          </a:p>
          <a:p>
            <a:pPr lvl="1"/>
            <a:r>
              <a:rPr lang="es-MX" sz="1800" dirty="0">
                <a:solidFill>
                  <a:schemeClr val="bg1"/>
                </a:solidFill>
                <a:ea typeface="+mn-lt"/>
                <a:cs typeface="+mn-lt"/>
              </a:rPr>
              <a:t>Usuario -&gt; Publica -&gt; Publicación</a:t>
            </a:r>
            <a:endParaRPr lang="es-MX" sz="1800">
              <a:solidFill>
                <a:schemeClr val="bg1"/>
              </a:solidFill>
            </a:endParaRPr>
          </a:p>
          <a:p>
            <a:pPr lvl="1"/>
            <a:r>
              <a:rPr lang="es-MX" sz="1800" dirty="0">
                <a:solidFill>
                  <a:schemeClr val="bg1"/>
                </a:solidFill>
                <a:ea typeface="+mn-lt"/>
                <a:cs typeface="+mn-lt"/>
              </a:rPr>
              <a:t>Usuario -&gt; Comenta -&gt; Publicación</a:t>
            </a:r>
            <a:endParaRPr lang="es-MX" sz="1800">
              <a:solidFill>
                <a:schemeClr val="bg1"/>
              </a:solidFill>
            </a:endParaRPr>
          </a:p>
          <a:p>
            <a:pPr lvl="1"/>
            <a:r>
              <a:rPr lang="es-MX" sz="1800" dirty="0">
                <a:solidFill>
                  <a:schemeClr val="bg1"/>
                </a:solidFill>
                <a:ea typeface="+mn-lt"/>
                <a:cs typeface="+mn-lt"/>
              </a:rPr>
              <a:t>Usuario -&gt; Reacciona -&gt; Publicación</a:t>
            </a:r>
            <a:endParaRPr lang="es-MX" sz="1800">
              <a:solidFill>
                <a:schemeClr val="bg1"/>
              </a:solidFill>
            </a:endParaRPr>
          </a:p>
          <a:p>
            <a:pPr lvl="1"/>
            <a:r>
              <a:rPr lang="es-MX" sz="1800" dirty="0">
                <a:solidFill>
                  <a:schemeClr val="bg1"/>
                </a:solidFill>
                <a:ea typeface="+mn-lt"/>
                <a:cs typeface="+mn-lt"/>
              </a:rPr>
              <a:t>Anuncio -&gt; Se muestra a -&gt; Usuario</a:t>
            </a:r>
            <a:endParaRPr lang="es-MX" sz="1800" dirty="0">
              <a:solidFill>
                <a:schemeClr val="bg1"/>
              </a:solidFill>
            </a:endParaRPr>
          </a:p>
        </p:txBody>
      </p:sp>
      <p:grpSp>
        <p:nvGrpSpPr>
          <p:cNvPr id="28" name="Graphic 185">
            <a:extLst>
              <a:ext uri="{FF2B5EF4-FFF2-40B4-BE49-F238E27FC236}">
                <a16:creationId xmlns:a16="http://schemas.microsoft.com/office/drawing/2014/main" id="{3773FAF5-C452-4455-9411-D6AF5EBD4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812239" y="61394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ECA0D96-F63C-4F7B-BE16-0F3FE76D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74F83A81-0546-400A-918A-90C9C48B8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741F692-A5B6-4215-86D9-B1FD4FF26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CC0876CB-9C60-4580-8FED-CD64EC7664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879B3B7-48DB-4D3A-BB33-02766EAD3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5" name="Imagen 4">
            <a:extLst>
              <a:ext uri="{FF2B5EF4-FFF2-40B4-BE49-F238E27FC236}">
                <a16:creationId xmlns:a16="http://schemas.microsoft.com/office/drawing/2014/main" id="{0F5FA4D0-AA55-1331-2DCD-EA9C6B9196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0849" y="2595813"/>
            <a:ext cx="3494673" cy="214763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625972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A903341-7DD6-F00E-C8FF-4A5F0E762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358" y="77647"/>
            <a:ext cx="4391025" cy="1323439"/>
          </a:xfrm>
        </p:spPr>
        <p:txBody>
          <a:bodyPr anchor="t">
            <a:normAutofit/>
          </a:bodyPr>
          <a:lstStyle/>
          <a:p>
            <a:r>
              <a:rPr lang="es-MX" sz="4000" dirty="0">
                <a:solidFill>
                  <a:schemeClr val="bg1"/>
                </a:solidFill>
              </a:rPr>
              <a:t>Red Semántica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27B8738-D96A-4618-A405-9D78C16A32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358" y="1101032"/>
            <a:ext cx="3348289" cy="533185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>
                <a:solidFill>
                  <a:schemeClr val="bg1">
                    <a:alpha val="80000"/>
                  </a:schemeClr>
                </a:solidFill>
                <a:ea typeface="+mn-lt"/>
                <a:cs typeface="+mn-lt"/>
              </a:rPr>
              <a:t>Al </a:t>
            </a:r>
            <a:r>
              <a:rPr lang="en-US" sz="2400" err="1">
                <a:solidFill>
                  <a:schemeClr val="bg1">
                    <a:alpha val="80000"/>
                  </a:schemeClr>
                </a:solidFill>
                <a:ea typeface="+mn-lt"/>
                <a:cs typeface="+mn-lt"/>
              </a:rPr>
              <a:t>definir</a:t>
            </a:r>
            <a:r>
              <a:rPr lang="en-US" sz="2400">
                <a:solidFill>
                  <a:schemeClr val="bg1">
                    <a:alpha val="80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2400" err="1">
                <a:solidFill>
                  <a:schemeClr val="bg1">
                    <a:alpha val="80000"/>
                  </a:schemeClr>
                </a:solidFill>
                <a:ea typeface="+mn-lt"/>
                <a:cs typeface="+mn-lt"/>
              </a:rPr>
              <a:t>categorías</a:t>
            </a:r>
            <a:r>
              <a:rPr lang="en-US" sz="2400">
                <a:solidFill>
                  <a:schemeClr val="bg1">
                    <a:alpha val="80000"/>
                  </a:schemeClr>
                </a:solidFill>
                <a:ea typeface="+mn-lt"/>
                <a:cs typeface="+mn-lt"/>
              </a:rPr>
              <a:t> clave y establecer relaciones lógicas entre los elementos, se generará una estructura de datos más comprensible y eficiente, sentando las bases para el desarrollo de una página optimizada en el futuro.</a:t>
            </a:r>
            <a:endParaRPr lang="en-US" sz="2400">
              <a:solidFill>
                <a:schemeClr val="bg1">
                  <a:alpha val="80000"/>
                </a:schemeClr>
              </a:solidFill>
            </a:endParaRPr>
          </a:p>
          <a:p>
            <a:endParaRPr lang="en-US" sz="2400" dirty="0">
              <a:solidFill>
                <a:schemeClr val="bg1">
                  <a:alpha val="80000"/>
                </a:schemeClr>
              </a:solidFill>
            </a:endParaRP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34DD16FA-EBF7-C0D1-ED5C-30E7FD8A2C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9762" y="331994"/>
            <a:ext cx="7867818" cy="6104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9080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0D17AE2-7262-052A-20EA-31D27F642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68" y="923293"/>
            <a:ext cx="4030132" cy="4641720"/>
          </a:xfrm>
        </p:spPr>
        <p:txBody>
          <a:bodyPr>
            <a:normAutofit/>
          </a:bodyPr>
          <a:lstStyle/>
          <a:p>
            <a:pPr algn="ctr"/>
            <a:r>
              <a:rPr lang="es-MX">
                <a:solidFill>
                  <a:schemeClr val="bg1"/>
                </a:solidFill>
              </a:rPr>
              <a:t>Bibliografias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0A98BBA-D3EA-45DC-B8A1-9C61397D4C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55862"/>
            <a:ext cx="1170294" cy="274629"/>
          </a:xfrm>
          <a:custGeom>
            <a:avLst/>
            <a:gdLst>
              <a:gd name="connsiteX0" fmla="*/ 453342 w 1170294"/>
              <a:gd name="connsiteY0" fmla="*/ 0 h 274629"/>
              <a:gd name="connsiteX1" fmla="*/ 689085 w 1170294"/>
              <a:gd name="connsiteY1" fmla="*/ 235744 h 274629"/>
              <a:gd name="connsiteX2" fmla="*/ 924829 w 1170294"/>
              <a:gd name="connsiteY2" fmla="*/ 0 h 274629"/>
              <a:gd name="connsiteX3" fmla="*/ 1170294 w 1170294"/>
              <a:gd name="connsiteY3" fmla="*/ 245465 h 274629"/>
              <a:gd name="connsiteX4" fmla="*/ 1153282 w 1170294"/>
              <a:gd name="connsiteY4" fmla="*/ 264908 h 274629"/>
              <a:gd name="connsiteX5" fmla="*/ 924829 w 1170294"/>
              <a:gd name="connsiteY5" fmla="*/ 38885 h 274629"/>
              <a:gd name="connsiteX6" fmla="*/ 689085 w 1170294"/>
              <a:gd name="connsiteY6" fmla="*/ 274629 h 274629"/>
              <a:gd name="connsiteX7" fmla="*/ 453342 w 1170294"/>
              <a:gd name="connsiteY7" fmla="*/ 38885 h 274629"/>
              <a:gd name="connsiteX8" fmla="*/ 215168 w 1170294"/>
              <a:gd name="connsiteY8" fmla="*/ 274629 h 274629"/>
              <a:gd name="connsiteX9" fmla="*/ 0 w 1170294"/>
              <a:gd name="connsiteY9" fmla="*/ 59462 h 274629"/>
              <a:gd name="connsiteX10" fmla="*/ 0 w 1170294"/>
              <a:gd name="connsiteY10" fmla="*/ 20577 h 274629"/>
              <a:gd name="connsiteX11" fmla="*/ 215168 w 1170294"/>
              <a:gd name="connsiteY11" fmla="*/ 235744 h 274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70294" h="274629">
                <a:moveTo>
                  <a:pt x="453342" y="0"/>
                </a:moveTo>
                <a:lnTo>
                  <a:pt x="689085" y="235744"/>
                </a:lnTo>
                <a:lnTo>
                  <a:pt x="924829" y="0"/>
                </a:lnTo>
                <a:lnTo>
                  <a:pt x="1170294" y="245465"/>
                </a:lnTo>
                <a:lnTo>
                  <a:pt x="1153282" y="264908"/>
                </a:lnTo>
                <a:lnTo>
                  <a:pt x="924829" y="38885"/>
                </a:lnTo>
                <a:lnTo>
                  <a:pt x="689085" y="274629"/>
                </a:lnTo>
                <a:lnTo>
                  <a:pt x="453342" y="38885"/>
                </a:lnTo>
                <a:lnTo>
                  <a:pt x="215168" y="274629"/>
                </a:lnTo>
                <a:lnTo>
                  <a:pt x="0" y="59462"/>
                </a:lnTo>
                <a:lnTo>
                  <a:pt x="0" y="20577"/>
                </a:lnTo>
                <a:lnTo>
                  <a:pt x="215168" y="235744"/>
                </a:lnTo>
                <a:close/>
              </a:path>
            </a:pathLst>
          </a:cu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E4C95AB-2BD7-4E38-BDD5-1E41F3A9B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90894"/>
            <a:ext cx="1170294" cy="274629"/>
          </a:xfrm>
          <a:custGeom>
            <a:avLst/>
            <a:gdLst>
              <a:gd name="connsiteX0" fmla="*/ 453342 w 1170294"/>
              <a:gd name="connsiteY0" fmla="*/ 0 h 274629"/>
              <a:gd name="connsiteX1" fmla="*/ 689085 w 1170294"/>
              <a:gd name="connsiteY1" fmla="*/ 238174 h 274629"/>
              <a:gd name="connsiteX2" fmla="*/ 924829 w 1170294"/>
              <a:gd name="connsiteY2" fmla="*/ 0 h 274629"/>
              <a:gd name="connsiteX3" fmla="*/ 1170294 w 1170294"/>
              <a:gd name="connsiteY3" fmla="*/ 247895 h 274629"/>
              <a:gd name="connsiteX4" fmla="*/ 1153282 w 1170294"/>
              <a:gd name="connsiteY4" fmla="*/ 264908 h 274629"/>
              <a:gd name="connsiteX5" fmla="*/ 924829 w 1170294"/>
              <a:gd name="connsiteY5" fmla="*/ 38885 h 274629"/>
              <a:gd name="connsiteX6" fmla="*/ 689085 w 1170294"/>
              <a:gd name="connsiteY6" fmla="*/ 274629 h 274629"/>
              <a:gd name="connsiteX7" fmla="*/ 453342 w 1170294"/>
              <a:gd name="connsiteY7" fmla="*/ 38885 h 274629"/>
              <a:gd name="connsiteX8" fmla="*/ 215168 w 1170294"/>
              <a:gd name="connsiteY8" fmla="*/ 274629 h 274629"/>
              <a:gd name="connsiteX9" fmla="*/ 0 w 1170294"/>
              <a:gd name="connsiteY9" fmla="*/ 59462 h 274629"/>
              <a:gd name="connsiteX10" fmla="*/ 0 w 1170294"/>
              <a:gd name="connsiteY10" fmla="*/ 20789 h 274629"/>
              <a:gd name="connsiteX11" fmla="*/ 215168 w 1170294"/>
              <a:gd name="connsiteY11" fmla="*/ 238174 h 274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70294" h="274629">
                <a:moveTo>
                  <a:pt x="453342" y="0"/>
                </a:moveTo>
                <a:lnTo>
                  <a:pt x="689085" y="238174"/>
                </a:lnTo>
                <a:lnTo>
                  <a:pt x="924829" y="0"/>
                </a:lnTo>
                <a:lnTo>
                  <a:pt x="1170294" y="247895"/>
                </a:lnTo>
                <a:lnTo>
                  <a:pt x="1153282" y="264908"/>
                </a:lnTo>
                <a:lnTo>
                  <a:pt x="924829" y="38885"/>
                </a:lnTo>
                <a:lnTo>
                  <a:pt x="689085" y="274629"/>
                </a:lnTo>
                <a:lnTo>
                  <a:pt x="453342" y="38885"/>
                </a:lnTo>
                <a:lnTo>
                  <a:pt x="215168" y="274629"/>
                </a:lnTo>
                <a:lnTo>
                  <a:pt x="0" y="59462"/>
                </a:lnTo>
                <a:lnTo>
                  <a:pt x="0" y="20789"/>
                </a:lnTo>
                <a:lnTo>
                  <a:pt x="215168" y="23817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41AFE9A-92DD-C082-2F31-B734776F9C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4868" y="1130846"/>
            <a:ext cx="5217173" cy="435133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s-MX">
                <a:solidFill>
                  <a:schemeClr val="bg1"/>
                </a:solidFill>
                <a:ea typeface="+mn-lt"/>
                <a:cs typeface="+mn-lt"/>
                <a:hlinkClick r:id="rId2"/>
              </a:rPr>
              <a:t>https://linguistica.gea.lat/redes-semanticas-ejemplos-y-guia-paso-a-paso/#google_vignette</a:t>
            </a:r>
            <a:endParaRPr lang="es-MX">
              <a:solidFill>
                <a:schemeClr val="bg1"/>
              </a:solidFill>
              <a:ea typeface="+mn-lt"/>
              <a:cs typeface="+mn-lt"/>
            </a:endParaRPr>
          </a:p>
          <a:p>
            <a:endParaRPr lang="es-MX">
              <a:solidFill>
                <a:schemeClr val="bg1"/>
              </a:solidFill>
            </a:endParaRPr>
          </a:p>
          <a:p>
            <a:r>
              <a:rPr lang="es-MX">
                <a:solidFill>
                  <a:schemeClr val="bg1"/>
                </a:solidFill>
                <a:ea typeface="+mn-lt"/>
                <a:cs typeface="+mn-lt"/>
                <a:hlinkClick r:id="rId3"/>
              </a:rPr>
              <a:t>https://josefacchin.com/facebook-que-es-como-funciona/</a:t>
            </a:r>
            <a:endParaRPr lang="es-MX">
              <a:solidFill>
                <a:schemeClr val="bg1"/>
              </a:solidFill>
              <a:ea typeface="+mn-lt"/>
              <a:cs typeface="+mn-lt"/>
            </a:endParaRPr>
          </a:p>
          <a:p>
            <a:endParaRPr lang="es-MX">
              <a:solidFill>
                <a:schemeClr val="bg1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5836128-58DE-4E5A-B27E-DFE747CA0B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121348" y="5364542"/>
            <a:ext cx="1562428" cy="1493465"/>
            <a:chOff x="3121343" y="4864099"/>
            <a:chExt cx="2085971" cy="1993901"/>
          </a:xfrm>
          <a:solidFill>
            <a:schemeClr val="bg1"/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92DF49A-063A-4F60-BE30-D26826492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38556" y="4981312"/>
              <a:ext cx="442726" cy="44272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70DCBBE0-7DEE-43ED-BEE3-ABB179CFC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28809" y="4871565"/>
              <a:ext cx="902626" cy="902626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39FE8DF-D1B2-4074-9BDF-C458EA012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21343" y="4864099"/>
              <a:ext cx="1152732" cy="1152732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61C143B5-6E24-417D-A035-65747A8E9D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52324" y="4894707"/>
              <a:ext cx="1321462" cy="1321838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331ED8C-8819-4FFB-BF3C-FDA6A90D4B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15037" y="4957793"/>
              <a:ext cx="1428975" cy="1428975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2A39574D-5ECC-4A94-9CB6-646D90DA5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301642" y="5044398"/>
              <a:ext cx="1490195" cy="1490195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A73D6F7-977D-4026-8F68-CA63C162C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09523" y="5152279"/>
              <a:ext cx="1509607" cy="1509607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6348370-4FD9-4A99-BB05-944D5B0B0E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538685" y="5279576"/>
              <a:ext cx="1488326" cy="1490192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D1146D46-43DB-4487-A191-0970511C33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83896" y="5426652"/>
              <a:ext cx="1429720" cy="1429720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DDA0090F-4FBF-434D-83B1-B274F83A91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01021" y="5597624"/>
              <a:ext cx="1275308" cy="1260376"/>
            </a:xfrm>
            <a:custGeom>
              <a:avLst/>
              <a:gdLst>
                <a:gd name="connsiteX0" fmla="*/ 1260376 w 1275308"/>
                <a:gd name="connsiteY0" fmla="*/ 0 h 1260376"/>
                <a:gd name="connsiteX1" fmla="*/ 1275308 w 1275308"/>
                <a:gd name="connsiteY1" fmla="*/ 52634 h 1260376"/>
                <a:gd name="connsiteX2" fmla="*/ 67566 w 1275308"/>
                <a:gd name="connsiteY2" fmla="*/ 1260376 h 1260376"/>
                <a:gd name="connsiteX3" fmla="*/ 0 w 1275308"/>
                <a:gd name="connsiteY3" fmla="*/ 1260376 h 1260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5308" h="1260376">
                  <a:moveTo>
                    <a:pt x="1260376" y="0"/>
                  </a:moveTo>
                  <a:cubicBezTo>
                    <a:pt x="1265977" y="17174"/>
                    <a:pt x="1270829" y="34716"/>
                    <a:pt x="1275308" y="52634"/>
                  </a:cubicBezTo>
                  <a:lnTo>
                    <a:pt x="67566" y="1260376"/>
                  </a:lnTo>
                  <a:lnTo>
                    <a:pt x="0" y="1260376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C8DF6032-C07A-45C6-8A4F-04EF4EDC04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41456" y="5797338"/>
              <a:ext cx="1065858" cy="1060662"/>
            </a:xfrm>
            <a:custGeom>
              <a:avLst/>
              <a:gdLst>
                <a:gd name="connsiteX0" fmla="*/ 1061006 w 1065858"/>
                <a:gd name="connsiteY0" fmla="*/ 0 h 1060662"/>
                <a:gd name="connsiteX1" fmla="*/ 1065858 w 1065858"/>
                <a:gd name="connsiteY1" fmla="*/ 62342 h 1060662"/>
                <a:gd name="connsiteX2" fmla="*/ 67196 w 1065858"/>
                <a:gd name="connsiteY2" fmla="*/ 1060662 h 1060662"/>
                <a:gd name="connsiteX3" fmla="*/ 0 w 1065858"/>
                <a:gd name="connsiteY3" fmla="*/ 1060662 h 1060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5858" h="1060662">
                  <a:moveTo>
                    <a:pt x="1061006" y="0"/>
                  </a:moveTo>
                  <a:cubicBezTo>
                    <a:pt x="1063248" y="20905"/>
                    <a:pt x="1064741" y="41809"/>
                    <a:pt x="1065858" y="62342"/>
                  </a:cubicBezTo>
                  <a:lnTo>
                    <a:pt x="67196" y="1060662"/>
                  </a:lnTo>
                  <a:lnTo>
                    <a:pt x="0" y="1060662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F5B89F44-A096-479D-AD1F-120561C282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1830" y="6039978"/>
              <a:ext cx="818022" cy="818022"/>
            </a:xfrm>
            <a:custGeom>
              <a:avLst/>
              <a:gdLst>
                <a:gd name="connsiteX0" fmla="*/ 818022 w 818022"/>
                <a:gd name="connsiteY0" fmla="*/ 0 h 818022"/>
                <a:gd name="connsiteX1" fmla="*/ 804584 w 818022"/>
                <a:gd name="connsiteY1" fmla="*/ 80632 h 818022"/>
                <a:gd name="connsiteX2" fmla="*/ 67190 w 818022"/>
                <a:gd name="connsiteY2" fmla="*/ 818022 h 818022"/>
                <a:gd name="connsiteX3" fmla="*/ 0 w 818022"/>
                <a:gd name="connsiteY3" fmla="*/ 818022 h 818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8022" h="818022">
                  <a:moveTo>
                    <a:pt x="818022" y="0"/>
                  </a:moveTo>
                  <a:cubicBezTo>
                    <a:pt x="814660" y="27250"/>
                    <a:pt x="810180" y="53755"/>
                    <a:pt x="804584" y="80632"/>
                  </a:cubicBezTo>
                  <a:lnTo>
                    <a:pt x="67190" y="818022"/>
                  </a:lnTo>
                  <a:lnTo>
                    <a:pt x="0" y="818022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25547DC8-8B87-4446-9CC9-65AF04A5FE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647375" y="6390131"/>
              <a:ext cx="442354" cy="442354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3199955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274</Words>
  <Application>Microsoft Office PowerPoint</Application>
  <PresentationFormat>Panorámica</PresentationFormat>
  <Paragraphs>29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Tema de Office</vt:lpstr>
      <vt:lpstr>RED SEMANTICA (FACEBOOK)</vt:lpstr>
      <vt:lpstr>Presentación de PowerPoint</vt:lpstr>
      <vt:lpstr>Presentación de PowerPoint</vt:lpstr>
      <vt:lpstr>Categorias</vt:lpstr>
      <vt:lpstr>Nodos y Arcos</vt:lpstr>
      <vt:lpstr>Red Semántica</vt:lpstr>
      <vt:lpstr>Bibliografias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ZETH ODIN ALFONSO JIMENEZ VELAZQUEZ</dc:creator>
  <cp:lastModifiedBy>ZETH ODIN ALFONSO JIMENEZ VELAZQUEZ</cp:lastModifiedBy>
  <cp:revision>51</cp:revision>
  <dcterms:created xsi:type="dcterms:W3CDTF">2025-03-17T05:59:27Z</dcterms:created>
  <dcterms:modified xsi:type="dcterms:W3CDTF">2025-03-17T06:15:20Z</dcterms:modified>
</cp:coreProperties>
</file>