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50292000" cy="26060400"/>
  <p:notesSz cx="6858000" cy="9144000"/>
  <p:embeddedFontLst>
    <p:embeddedFont>
      <p:font typeface="Myanmar Text" panose="020B0502040204020203" pitchFamily="34" charset="0"/>
      <p:regular r:id="rId4"/>
      <p:bold r:id="rId5"/>
    </p:embeddedFont>
    <p:embeddedFont>
      <p:font typeface="Oi" panose="020B0604020202020204" charset="0"/>
      <p:regular r:id="rId6"/>
    </p:embeddedFont>
    <p:embeddedFont>
      <p:font typeface="Oswald" panose="00000500000000000000" pitchFamily="2" charset="0"/>
      <p:regular r:id="rId7"/>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jL8Az36NcHWVMaNWRHBBOQe1ZJ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9" d="100"/>
          <a:sy n="29" d="100"/>
        </p:scale>
        <p:origin x="34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0625" y="685800"/>
            <a:ext cx="6617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20650" y="685800"/>
            <a:ext cx="6616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400"/>
              <a:buNone/>
            </a:pPr>
            <a:r>
              <a:rPr lang="en-US">
                <a:solidFill>
                  <a:schemeClr val="dk1"/>
                </a:solidFill>
              </a:rPr>
              <a:t>Download more </a:t>
            </a:r>
            <a:r>
              <a:rPr lang="en-US" u="sng">
                <a:solidFill>
                  <a:schemeClr val="accent5"/>
                </a:solidFill>
                <a:hlinkClick r:id="rId3">
                  <a:extLst>
                    <a:ext uri="{A12FA001-AC4F-418D-AE19-62706E023703}">
                      <ahyp:hlinkClr xmlns:ahyp="http://schemas.microsoft.com/office/drawing/2018/hyperlinkcolor" val="tx"/>
                    </a:ext>
                  </a:extLst>
                </a:hlinkClick>
              </a:rPr>
              <a:t>poster presentation templates</a:t>
            </a:r>
            <a:r>
              <a:rPr lang="en-US">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1714396" y="3772513"/>
            <a:ext cx="46863300" cy="103998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27700"/>
              <a:buNone/>
              <a:defRPr sz="27700"/>
            </a:lvl1pPr>
            <a:lvl2pPr lvl="1" algn="ctr">
              <a:lnSpc>
                <a:spcPct val="100000"/>
              </a:lnSpc>
              <a:spcBef>
                <a:spcPts val="0"/>
              </a:spcBef>
              <a:spcAft>
                <a:spcPts val="0"/>
              </a:spcAft>
              <a:buSzPts val="27700"/>
              <a:buNone/>
              <a:defRPr sz="27700"/>
            </a:lvl2pPr>
            <a:lvl3pPr lvl="2" algn="ctr">
              <a:lnSpc>
                <a:spcPct val="100000"/>
              </a:lnSpc>
              <a:spcBef>
                <a:spcPts val="0"/>
              </a:spcBef>
              <a:spcAft>
                <a:spcPts val="0"/>
              </a:spcAft>
              <a:buSzPts val="27700"/>
              <a:buNone/>
              <a:defRPr sz="27700"/>
            </a:lvl3pPr>
            <a:lvl4pPr lvl="3" algn="ctr">
              <a:lnSpc>
                <a:spcPct val="100000"/>
              </a:lnSpc>
              <a:spcBef>
                <a:spcPts val="0"/>
              </a:spcBef>
              <a:spcAft>
                <a:spcPts val="0"/>
              </a:spcAft>
              <a:buSzPts val="27700"/>
              <a:buNone/>
              <a:defRPr sz="27700"/>
            </a:lvl4pPr>
            <a:lvl5pPr lvl="4" algn="ctr">
              <a:lnSpc>
                <a:spcPct val="100000"/>
              </a:lnSpc>
              <a:spcBef>
                <a:spcPts val="0"/>
              </a:spcBef>
              <a:spcAft>
                <a:spcPts val="0"/>
              </a:spcAft>
              <a:buSzPts val="27700"/>
              <a:buNone/>
              <a:defRPr sz="27700"/>
            </a:lvl5pPr>
            <a:lvl6pPr lvl="5" algn="ctr">
              <a:lnSpc>
                <a:spcPct val="100000"/>
              </a:lnSpc>
              <a:spcBef>
                <a:spcPts val="0"/>
              </a:spcBef>
              <a:spcAft>
                <a:spcPts val="0"/>
              </a:spcAft>
              <a:buSzPts val="27700"/>
              <a:buNone/>
              <a:defRPr sz="27700"/>
            </a:lvl6pPr>
            <a:lvl7pPr lvl="6" algn="ctr">
              <a:lnSpc>
                <a:spcPct val="100000"/>
              </a:lnSpc>
              <a:spcBef>
                <a:spcPts val="0"/>
              </a:spcBef>
              <a:spcAft>
                <a:spcPts val="0"/>
              </a:spcAft>
              <a:buSzPts val="27700"/>
              <a:buNone/>
              <a:defRPr sz="27700"/>
            </a:lvl7pPr>
            <a:lvl8pPr lvl="7" algn="ctr">
              <a:lnSpc>
                <a:spcPct val="100000"/>
              </a:lnSpc>
              <a:spcBef>
                <a:spcPts val="0"/>
              </a:spcBef>
              <a:spcAft>
                <a:spcPts val="0"/>
              </a:spcAft>
              <a:buSzPts val="27700"/>
              <a:buNone/>
              <a:defRPr sz="27700"/>
            </a:lvl8pPr>
            <a:lvl9pPr lvl="8" algn="ctr">
              <a:lnSpc>
                <a:spcPct val="100000"/>
              </a:lnSpc>
              <a:spcBef>
                <a:spcPts val="0"/>
              </a:spcBef>
              <a:spcAft>
                <a:spcPts val="0"/>
              </a:spcAft>
              <a:buSzPts val="27700"/>
              <a:buNone/>
              <a:defRPr sz="27700"/>
            </a:lvl9pPr>
          </a:lstStyle>
          <a:p>
            <a:endParaRPr/>
          </a:p>
        </p:txBody>
      </p:sp>
      <p:sp>
        <p:nvSpPr>
          <p:cNvPr id="11" name="Google Shape;11;p3"/>
          <p:cNvSpPr txBox="1">
            <a:spLocks noGrp="1"/>
          </p:cNvSpPr>
          <p:nvPr>
            <p:ph type="subTitle" idx="1"/>
          </p:nvPr>
        </p:nvSpPr>
        <p:spPr>
          <a:xfrm>
            <a:off x="1714350" y="14359567"/>
            <a:ext cx="46863300" cy="4015800"/>
          </a:xfrm>
          <a:prstGeom prst="rect">
            <a:avLst/>
          </a:prstGeom>
          <a:noFill/>
          <a:ln>
            <a:noFill/>
          </a:ln>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3"/>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2"/>
          <p:cNvSpPr txBox="1">
            <a:spLocks noGrp="1"/>
          </p:cNvSpPr>
          <p:nvPr>
            <p:ph type="title" hasCustomPrompt="1"/>
          </p:nvPr>
        </p:nvSpPr>
        <p:spPr>
          <a:xfrm>
            <a:off x="1714350" y="5604367"/>
            <a:ext cx="46863300" cy="99483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64000"/>
              <a:buNone/>
              <a:defRPr sz="64000"/>
            </a:lvl1pPr>
            <a:lvl2pPr lvl="1" algn="ctr">
              <a:lnSpc>
                <a:spcPct val="100000"/>
              </a:lnSpc>
              <a:spcBef>
                <a:spcPts val="0"/>
              </a:spcBef>
              <a:spcAft>
                <a:spcPts val="0"/>
              </a:spcAft>
              <a:buSzPts val="64000"/>
              <a:buNone/>
              <a:defRPr sz="64000"/>
            </a:lvl2pPr>
            <a:lvl3pPr lvl="2" algn="ctr">
              <a:lnSpc>
                <a:spcPct val="100000"/>
              </a:lnSpc>
              <a:spcBef>
                <a:spcPts val="0"/>
              </a:spcBef>
              <a:spcAft>
                <a:spcPts val="0"/>
              </a:spcAft>
              <a:buSzPts val="64000"/>
              <a:buNone/>
              <a:defRPr sz="64000"/>
            </a:lvl3pPr>
            <a:lvl4pPr lvl="3" algn="ctr">
              <a:lnSpc>
                <a:spcPct val="100000"/>
              </a:lnSpc>
              <a:spcBef>
                <a:spcPts val="0"/>
              </a:spcBef>
              <a:spcAft>
                <a:spcPts val="0"/>
              </a:spcAft>
              <a:buSzPts val="64000"/>
              <a:buNone/>
              <a:defRPr sz="64000"/>
            </a:lvl4pPr>
            <a:lvl5pPr lvl="4" algn="ctr">
              <a:lnSpc>
                <a:spcPct val="100000"/>
              </a:lnSpc>
              <a:spcBef>
                <a:spcPts val="0"/>
              </a:spcBef>
              <a:spcAft>
                <a:spcPts val="0"/>
              </a:spcAft>
              <a:buSzPts val="64000"/>
              <a:buNone/>
              <a:defRPr sz="64000"/>
            </a:lvl5pPr>
            <a:lvl6pPr lvl="5" algn="ctr">
              <a:lnSpc>
                <a:spcPct val="100000"/>
              </a:lnSpc>
              <a:spcBef>
                <a:spcPts val="0"/>
              </a:spcBef>
              <a:spcAft>
                <a:spcPts val="0"/>
              </a:spcAft>
              <a:buSzPts val="64000"/>
              <a:buNone/>
              <a:defRPr sz="64000"/>
            </a:lvl6pPr>
            <a:lvl7pPr lvl="6" algn="ctr">
              <a:lnSpc>
                <a:spcPct val="100000"/>
              </a:lnSpc>
              <a:spcBef>
                <a:spcPts val="0"/>
              </a:spcBef>
              <a:spcAft>
                <a:spcPts val="0"/>
              </a:spcAft>
              <a:buSzPts val="64000"/>
              <a:buNone/>
              <a:defRPr sz="64000"/>
            </a:lvl7pPr>
            <a:lvl8pPr lvl="7" algn="ctr">
              <a:lnSpc>
                <a:spcPct val="100000"/>
              </a:lnSpc>
              <a:spcBef>
                <a:spcPts val="0"/>
              </a:spcBef>
              <a:spcAft>
                <a:spcPts val="0"/>
              </a:spcAft>
              <a:buSzPts val="64000"/>
              <a:buNone/>
              <a:defRPr sz="64000"/>
            </a:lvl8pPr>
            <a:lvl9pPr lvl="8" algn="ctr">
              <a:lnSpc>
                <a:spcPct val="100000"/>
              </a:lnSpc>
              <a:spcBef>
                <a:spcPts val="0"/>
              </a:spcBef>
              <a:spcAft>
                <a:spcPts val="0"/>
              </a:spcAft>
              <a:buSzPts val="64000"/>
              <a:buNone/>
              <a:defRPr sz="64000"/>
            </a:lvl9pPr>
          </a:lstStyle>
          <a:p>
            <a:r>
              <a:t>xx%</a:t>
            </a:r>
          </a:p>
        </p:txBody>
      </p:sp>
      <p:sp>
        <p:nvSpPr>
          <p:cNvPr id="46" name="Google Shape;46;p12"/>
          <p:cNvSpPr txBox="1">
            <a:spLocks noGrp="1"/>
          </p:cNvSpPr>
          <p:nvPr>
            <p:ph type="body" idx="1"/>
          </p:nvPr>
        </p:nvSpPr>
        <p:spPr>
          <a:xfrm>
            <a:off x="1714350" y="15971274"/>
            <a:ext cx="46863300" cy="6590700"/>
          </a:xfrm>
          <a:prstGeom prst="rect">
            <a:avLst/>
          </a:prstGeom>
          <a:noFill/>
          <a:ln>
            <a:noFill/>
          </a:ln>
        </p:spPr>
        <p:txBody>
          <a:bodyPr spcFirstLastPara="1" wrap="square" lIns="487600" tIns="487600" rIns="487600" bIns="487600" anchor="t" anchorCtr="0">
            <a:noAutofit/>
          </a:bodyPr>
          <a:lstStyle>
            <a:lvl1pPr marL="457200" lvl="0" indent="-838200" algn="ctr">
              <a:lnSpc>
                <a:spcPct val="115000"/>
              </a:lnSpc>
              <a:spcBef>
                <a:spcPts val="0"/>
              </a:spcBef>
              <a:spcAft>
                <a:spcPts val="0"/>
              </a:spcAft>
              <a:buSzPts val="9600"/>
              <a:buChar char="●"/>
              <a:defRPr/>
            </a:lvl1pPr>
            <a:lvl2pPr marL="914400" lvl="1" indent="-704850" algn="ctr">
              <a:lnSpc>
                <a:spcPct val="115000"/>
              </a:lnSpc>
              <a:spcBef>
                <a:spcPts val="8500"/>
              </a:spcBef>
              <a:spcAft>
                <a:spcPts val="0"/>
              </a:spcAft>
              <a:buSzPts val="7500"/>
              <a:buChar char="○"/>
              <a:defRPr/>
            </a:lvl2pPr>
            <a:lvl3pPr marL="1371600" lvl="2" indent="-704850" algn="ctr">
              <a:lnSpc>
                <a:spcPct val="115000"/>
              </a:lnSpc>
              <a:spcBef>
                <a:spcPts val="8500"/>
              </a:spcBef>
              <a:spcAft>
                <a:spcPts val="0"/>
              </a:spcAft>
              <a:buSzPts val="7500"/>
              <a:buChar char="■"/>
              <a:defRPr/>
            </a:lvl3pPr>
            <a:lvl4pPr marL="1828800" lvl="3" indent="-704850" algn="ctr">
              <a:lnSpc>
                <a:spcPct val="115000"/>
              </a:lnSpc>
              <a:spcBef>
                <a:spcPts val="8500"/>
              </a:spcBef>
              <a:spcAft>
                <a:spcPts val="0"/>
              </a:spcAft>
              <a:buSzPts val="7500"/>
              <a:buChar char="●"/>
              <a:defRPr/>
            </a:lvl4pPr>
            <a:lvl5pPr marL="2286000" lvl="4" indent="-704850" algn="ctr">
              <a:lnSpc>
                <a:spcPct val="115000"/>
              </a:lnSpc>
              <a:spcBef>
                <a:spcPts val="8500"/>
              </a:spcBef>
              <a:spcAft>
                <a:spcPts val="0"/>
              </a:spcAft>
              <a:buSzPts val="7500"/>
              <a:buChar char="○"/>
              <a:defRPr/>
            </a:lvl5pPr>
            <a:lvl6pPr marL="2743200" lvl="5" indent="-704850" algn="ctr">
              <a:lnSpc>
                <a:spcPct val="115000"/>
              </a:lnSpc>
              <a:spcBef>
                <a:spcPts val="8500"/>
              </a:spcBef>
              <a:spcAft>
                <a:spcPts val="0"/>
              </a:spcAft>
              <a:buSzPts val="7500"/>
              <a:buChar char="■"/>
              <a:defRPr/>
            </a:lvl6pPr>
            <a:lvl7pPr marL="3200400" lvl="6" indent="-704850" algn="ctr">
              <a:lnSpc>
                <a:spcPct val="115000"/>
              </a:lnSpc>
              <a:spcBef>
                <a:spcPts val="8500"/>
              </a:spcBef>
              <a:spcAft>
                <a:spcPts val="0"/>
              </a:spcAft>
              <a:buSzPts val="7500"/>
              <a:buChar char="●"/>
              <a:defRPr/>
            </a:lvl7pPr>
            <a:lvl8pPr marL="3657600" lvl="7" indent="-704850" algn="ctr">
              <a:lnSpc>
                <a:spcPct val="115000"/>
              </a:lnSpc>
              <a:spcBef>
                <a:spcPts val="8500"/>
              </a:spcBef>
              <a:spcAft>
                <a:spcPts val="0"/>
              </a:spcAft>
              <a:buSzPts val="7500"/>
              <a:buChar char="○"/>
              <a:defRPr/>
            </a:lvl8pPr>
            <a:lvl9pPr marL="4114800" lvl="8" indent="-704850" algn="ctr">
              <a:lnSpc>
                <a:spcPct val="115000"/>
              </a:lnSpc>
              <a:spcBef>
                <a:spcPts val="8500"/>
              </a:spcBef>
              <a:spcAft>
                <a:spcPts val="8500"/>
              </a:spcAft>
              <a:buSzPts val="7500"/>
              <a:buChar char="■"/>
              <a:defRPr/>
            </a:lvl9pPr>
          </a:lstStyle>
          <a:p>
            <a:endParaRPr/>
          </a:p>
        </p:txBody>
      </p:sp>
      <p:sp>
        <p:nvSpPr>
          <p:cNvPr id="47" name="Google Shape;47;p12"/>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3"/>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13" descr="logo.png">
            <a:hlinkClick r:id="rId2"/>
          </p:cNvPr>
          <p:cNvPicPr preferRelativeResize="0"/>
          <p:nvPr/>
        </p:nvPicPr>
        <p:blipFill rotWithShape="1">
          <a:blip r:embed="rId3">
            <a:alphaModFix/>
          </a:blip>
          <a:srcRect/>
          <a:stretch/>
        </p:blipFill>
        <p:spPr>
          <a:xfrm>
            <a:off x="2690416" y="904875"/>
            <a:ext cx="5681792" cy="18472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714350" y="10897640"/>
            <a:ext cx="46863300" cy="4265100"/>
          </a:xfrm>
          <a:prstGeom prst="rect">
            <a:avLst/>
          </a:prstGeom>
          <a:noFill/>
          <a:ln>
            <a:noFill/>
          </a:ln>
        </p:spPr>
        <p:txBody>
          <a:bodyPr spcFirstLastPara="1" wrap="square" lIns="487600" tIns="487600" rIns="487600" bIns="487600" anchor="ctr" anchorCtr="0">
            <a:no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a:endParaRPr/>
          </a:p>
        </p:txBody>
      </p:sp>
      <p:sp>
        <p:nvSpPr>
          <p:cNvPr id="15" name="Google Shape;15;p4"/>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18" name="Google Shape;18;p5"/>
          <p:cNvSpPr txBox="1">
            <a:spLocks noGrp="1"/>
          </p:cNvSpPr>
          <p:nvPr>
            <p:ph type="body" idx="1"/>
          </p:nvPr>
        </p:nvSpPr>
        <p:spPr>
          <a:xfrm>
            <a:off x="1714350" y="5839207"/>
            <a:ext cx="46863300" cy="17309700"/>
          </a:xfrm>
          <a:prstGeom prst="rect">
            <a:avLst/>
          </a:prstGeom>
          <a:noFill/>
          <a:ln>
            <a:noFill/>
          </a:ln>
        </p:spPr>
        <p:txBody>
          <a:bodyPr spcFirstLastPara="1" wrap="square" lIns="487600" tIns="487600" rIns="487600" bIns="487600" anchor="t" anchorCtr="0">
            <a:noAutofit/>
          </a:bodyPr>
          <a:lstStyle>
            <a:lvl1pPr marL="457200" lvl="0" indent="-838200" algn="l">
              <a:lnSpc>
                <a:spcPct val="115000"/>
              </a:lnSpc>
              <a:spcBef>
                <a:spcPts val="0"/>
              </a:spcBef>
              <a:spcAft>
                <a:spcPts val="0"/>
              </a:spcAft>
              <a:buSzPts val="9600"/>
              <a:buChar char="●"/>
              <a:defRPr/>
            </a:lvl1pPr>
            <a:lvl2pPr marL="914400" lvl="1" indent="-704850" algn="l">
              <a:lnSpc>
                <a:spcPct val="115000"/>
              </a:lnSpc>
              <a:spcBef>
                <a:spcPts val="8500"/>
              </a:spcBef>
              <a:spcAft>
                <a:spcPts val="0"/>
              </a:spcAft>
              <a:buSzPts val="7500"/>
              <a:buChar char="○"/>
              <a:defRPr/>
            </a:lvl2pPr>
            <a:lvl3pPr marL="1371600" lvl="2" indent="-704850" algn="l">
              <a:lnSpc>
                <a:spcPct val="115000"/>
              </a:lnSpc>
              <a:spcBef>
                <a:spcPts val="8500"/>
              </a:spcBef>
              <a:spcAft>
                <a:spcPts val="0"/>
              </a:spcAft>
              <a:buSzPts val="7500"/>
              <a:buChar char="■"/>
              <a:defRPr/>
            </a:lvl3pPr>
            <a:lvl4pPr marL="1828800" lvl="3" indent="-704850" algn="l">
              <a:lnSpc>
                <a:spcPct val="115000"/>
              </a:lnSpc>
              <a:spcBef>
                <a:spcPts val="8500"/>
              </a:spcBef>
              <a:spcAft>
                <a:spcPts val="0"/>
              </a:spcAft>
              <a:buSzPts val="7500"/>
              <a:buChar char="●"/>
              <a:defRPr/>
            </a:lvl4pPr>
            <a:lvl5pPr marL="2286000" lvl="4" indent="-704850" algn="l">
              <a:lnSpc>
                <a:spcPct val="115000"/>
              </a:lnSpc>
              <a:spcBef>
                <a:spcPts val="8500"/>
              </a:spcBef>
              <a:spcAft>
                <a:spcPts val="0"/>
              </a:spcAft>
              <a:buSzPts val="7500"/>
              <a:buChar char="○"/>
              <a:defRPr/>
            </a:lvl5pPr>
            <a:lvl6pPr marL="2743200" lvl="5" indent="-704850" algn="l">
              <a:lnSpc>
                <a:spcPct val="115000"/>
              </a:lnSpc>
              <a:spcBef>
                <a:spcPts val="8500"/>
              </a:spcBef>
              <a:spcAft>
                <a:spcPts val="0"/>
              </a:spcAft>
              <a:buSzPts val="7500"/>
              <a:buChar char="■"/>
              <a:defRPr/>
            </a:lvl6pPr>
            <a:lvl7pPr marL="3200400" lvl="6" indent="-704850" algn="l">
              <a:lnSpc>
                <a:spcPct val="115000"/>
              </a:lnSpc>
              <a:spcBef>
                <a:spcPts val="8500"/>
              </a:spcBef>
              <a:spcAft>
                <a:spcPts val="0"/>
              </a:spcAft>
              <a:buSzPts val="7500"/>
              <a:buChar char="●"/>
              <a:defRPr/>
            </a:lvl7pPr>
            <a:lvl8pPr marL="3657600" lvl="7" indent="-704850" algn="l">
              <a:lnSpc>
                <a:spcPct val="115000"/>
              </a:lnSpc>
              <a:spcBef>
                <a:spcPts val="8500"/>
              </a:spcBef>
              <a:spcAft>
                <a:spcPts val="0"/>
              </a:spcAft>
              <a:buSzPts val="7500"/>
              <a:buChar char="○"/>
              <a:defRPr/>
            </a:lvl8pPr>
            <a:lvl9pPr marL="4114800" lvl="8" indent="-704850" algn="l">
              <a:lnSpc>
                <a:spcPct val="115000"/>
              </a:lnSpc>
              <a:spcBef>
                <a:spcPts val="8500"/>
              </a:spcBef>
              <a:spcAft>
                <a:spcPts val="8500"/>
              </a:spcAft>
              <a:buSzPts val="7500"/>
              <a:buChar char="■"/>
              <a:defRPr/>
            </a:lvl9pPr>
          </a:lstStyle>
          <a:p>
            <a:endParaRPr/>
          </a:p>
        </p:txBody>
      </p:sp>
      <p:sp>
        <p:nvSpPr>
          <p:cNvPr id="19" name="Google Shape;19;p5"/>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22" name="Google Shape;22;p6"/>
          <p:cNvSpPr txBox="1">
            <a:spLocks noGrp="1"/>
          </p:cNvSpPr>
          <p:nvPr>
            <p:ph type="body" idx="1"/>
          </p:nvPr>
        </p:nvSpPr>
        <p:spPr>
          <a:xfrm>
            <a:off x="1714350" y="5839207"/>
            <a:ext cx="21999300" cy="17309700"/>
          </a:xfrm>
          <a:prstGeom prst="rect">
            <a:avLst/>
          </a:prstGeom>
          <a:noFill/>
          <a:ln>
            <a:noFill/>
          </a:ln>
        </p:spPr>
        <p:txBody>
          <a:bodyPr spcFirstLastPara="1" wrap="square" lIns="487600" tIns="487600" rIns="487600" bIns="487600" anchor="t" anchorCtr="0">
            <a:noAutofit/>
          </a:bodyPr>
          <a:lstStyle>
            <a:lvl1pPr marL="457200" lvl="0" indent="-704850" algn="l">
              <a:lnSpc>
                <a:spcPct val="115000"/>
              </a:lnSpc>
              <a:spcBef>
                <a:spcPts val="0"/>
              </a:spcBef>
              <a:spcAft>
                <a:spcPts val="0"/>
              </a:spcAft>
              <a:buSzPts val="7500"/>
              <a:buChar char="●"/>
              <a:defRPr sz="75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23" name="Google Shape;23;p6"/>
          <p:cNvSpPr txBox="1">
            <a:spLocks noGrp="1"/>
          </p:cNvSpPr>
          <p:nvPr>
            <p:ph type="body" idx="2"/>
          </p:nvPr>
        </p:nvSpPr>
        <p:spPr>
          <a:xfrm>
            <a:off x="26578200" y="5839207"/>
            <a:ext cx="21999300" cy="17309700"/>
          </a:xfrm>
          <a:prstGeom prst="rect">
            <a:avLst/>
          </a:prstGeom>
          <a:noFill/>
          <a:ln>
            <a:noFill/>
          </a:ln>
        </p:spPr>
        <p:txBody>
          <a:bodyPr spcFirstLastPara="1" wrap="square" lIns="487600" tIns="487600" rIns="487600" bIns="487600" anchor="t" anchorCtr="0">
            <a:noAutofit/>
          </a:bodyPr>
          <a:lstStyle>
            <a:lvl1pPr marL="457200" lvl="0" indent="-704850" algn="l">
              <a:lnSpc>
                <a:spcPct val="115000"/>
              </a:lnSpc>
              <a:spcBef>
                <a:spcPts val="0"/>
              </a:spcBef>
              <a:spcAft>
                <a:spcPts val="0"/>
              </a:spcAft>
              <a:buSzPts val="7500"/>
              <a:buChar char="●"/>
              <a:defRPr sz="75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24" name="Google Shape;24;p6"/>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lvl="0" algn="l">
              <a:lnSpc>
                <a:spcPct val="100000"/>
              </a:lnSpc>
              <a:spcBef>
                <a:spcPts val="0"/>
              </a:spcBef>
              <a:spcAft>
                <a:spcPts val="0"/>
              </a:spcAft>
              <a:buSzPts val="14900"/>
              <a:buNone/>
              <a:defRPr/>
            </a:lvl1pPr>
            <a:lvl2pPr lvl="1" algn="l">
              <a:lnSpc>
                <a:spcPct val="100000"/>
              </a:lnSpc>
              <a:spcBef>
                <a:spcPts val="0"/>
              </a:spcBef>
              <a:spcAft>
                <a:spcPts val="0"/>
              </a:spcAft>
              <a:buSzPts val="14900"/>
              <a:buNone/>
              <a:defRPr/>
            </a:lvl2pPr>
            <a:lvl3pPr lvl="2" algn="l">
              <a:lnSpc>
                <a:spcPct val="100000"/>
              </a:lnSpc>
              <a:spcBef>
                <a:spcPts val="0"/>
              </a:spcBef>
              <a:spcAft>
                <a:spcPts val="0"/>
              </a:spcAft>
              <a:buSzPts val="14900"/>
              <a:buNone/>
              <a:defRPr/>
            </a:lvl3pPr>
            <a:lvl4pPr lvl="3" algn="l">
              <a:lnSpc>
                <a:spcPct val="100000"/>
              </a:lnSpc>
              <a:spcBef>
                <a:spcPts val="0"/>
              </a:spcBef>
              <a:spcAft>
                <a:spcPts val="0"/>
              </a:spcAft>
              <a:buSzPts val="14900"/>
              <a:buNone/>
              <a:defRPr/>
            </a:lvl4pPr>
            <a:lvl5pPr lvl="4" algn="l">
              <a:lnSpc>
                <a:spcPct val="100000"/>
              </a:lnSpc>
              <a:spcBef>
                <a:spcPts val="0"/>
              </a:spcBef>
              <a:spcAft>
                <a:spcPts val="0"/>
              </a:spcAft>
              <a:buSzPts val="14900"/>
              <a:buNone/>
              <a:defRPr/>
            </a:lvl5pPr>
            <a:lvl6pPr lvl="5" algn="l">
              <a:lnSpc>
                <a:spcPct val="100000"/>
              </a:lnSpc>
              <a:spcBef>
                <a:spcPts val="0"/>
              </a:spcBef>
              <a:spcAft>
                <a:spcPts val="0"/>
              </a:spcAft>
              <a:buSzPts val="14900"/>
              <a:buNone/>
              <a:defRPr/>
            </a:lvl6pPr>
            <a:lvl7pPr lvl="6" algn="l">
              <a:lnSpc>
                <a:spcPct val="100000"/>
              </a:lnSpc>
              <a:spcBef>
                <a:spcPts val="0"/>
              </a:spcBef>
              <a:spcAft>
                <a:spcPts val="0"/>
              </a:spcAft>
              <a:buSzPts val="14900"/>
              <a:buNone/>
              <a:defRPr/>
            </a:lvl7pPr>
            <a:lvl8pPr lvl="7" algn="l">
              <a:lnSpc>
                <a:spcPct val="100000"/>
              </a:lnSpc>
              <a:spcBef>
                <a:spcPts val="0"/>
              </a:spcBef>
              <a:spcAft>
                <a:spcPts val="0"/>
              </a:spcAft>
              <a:buSzPts val="14900"/>
              <a:buNone/>
              <a:defRPr/>
            </a:lvl8pPr>
            <a:lvl9pPr lvl="8" algn="l">
              <a:lnSpc>
                <a:spcPct val="100000"/>
              </a:lnSpc>
              <a:spcBef>
                <a:spcPts val="0"/>
              </a:spcBef>
              <a:spcAft>
                <a:spcPts val="0"/>
              </a:spcAft>
              <a:buSzPts val="14900"/>
              <a:buNone/>
              <a:defRPr/>
            </a:lvl9pPr>
          </a:lstStyle>
          <a:p>
            <a:endParaRPr/>
          </a:p>
        </p:txBody>
      </p:sp>
      <p:sp>
        <p:nvSpPr>
          <p:cNvPr id="27" name="Google Shape;27;p7"/>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714350" y="2815040"/>
            <a:ext cx="15444000" cy="3828900"/>
          </a:xfrm>
          <a:prstGeom prst="rect">
            <a:avLst/>
          </a:prstGeom>
          <a:noFill/>
          <a:ln>
            <a:noFill/>
          </a:ln>
        </p:spPr>
        <p:txBody>
          <a:bodyPr spcFirstLastPara="1" wrap="square" lIns="487600" tIns="487600" rIns="487600" bIns="487600" anchor="b" anchorCtr="0">
            <a:noAutofit/>
          </a:bodyPr>
          <a:lstStyle>
            <a:lvl1pPr lvl="0" algn="l">
              <a:lnSpc>
                <a:spcPct val="100000"/>
              </a:lnSpc>
              <a:spcBef>
                <a:spcPts val="0"/>
              </a:spcBef>
              <a:spcAft>
                <a:spcPts val="0"/>
              </a:spcAft>
              <a:buSzPts val="12800"/>
              <a:buNone/>
              <a:defRPr sz="12800"/>
            </a:lvl1pPr>
            <a:lvl2pPr lvl="1" algn="l">
              <a:lnSpc>
                <a:spcPct val="100000"/>
              </a:lnSpc>
              <a:spcBef>
                <a:spcPts val="0"/>
              </a:spcBef>
              <a:spcAft>
                <a:spcPts val="0"/>
              </a:spcAft>
              <a:buSzPts val="12800"/>
              <a:buNone/>
              <a:defRPr sz="12800"/>
            </a:lvl2pPr>
            <a:lvl3pPr lvl="2" algn="l">
              <a:lnSpc>
                <a:spcPct val="100000"/>
              </a:lnSpc>
              <a:spcBef>
                <a:spcPts val="0"/>
              </a:spcBef>
              <a:spcAft>
                <a:spcPts val="0"/>
              </a:spcAft>
              <a:buSzPts val="12800"/>
              <a:buNone/>
              <a:defRPr sz="12800"/>
            </a:lvl3pPr>
            <a:lvl4pPr lvl="3" algn="l">
              <a:lnSpc>
                <a:spcPct val="100000"/>
              </a:lnSpc>
              <a:spcBef>
                <a:spcPts val="0"/>
              </a:spcBef>
              <a:spcAft>
                <a:spcPts val="0"/>
              </a:spcAft>
              <a:buSzPts val="12800"/>
              <a:buNone/>
              <a:defRPr sz="12800"/>
            </a:lvl4pPr>
            <a:lvl5pPr lvl="4" algn="l">
              <a:lnSpc>
                <a:spcPct val="100000"/>
              </a:lnSpc>
              <a:spcBef>
                <a:spcPts val="0"/>
              </a:spcBef>
              <a:spcAft>
                <a:spcPts val="0"/>
              </a:spcAft>
              <a:buSzPts val="12800"/>
              <a:buNone/>
              <a:defRPr sz="12800"/>
            </a:lvl5pPr>
            <a:lvl6pPr lvl="5" algn="l">
              <a:lnSpc>
                <a:spcPct val="100000"/>
              </a:lnSpc>
              <a:spcBef>
                <a:spcPts val="0"/>
              </a:spcBef>
              <a:spcAft>
                <a:spcPts val="0"/>
              </a:spcAft>
              <a:buSzPts val="12800"/>
              <a:buNone/>
              <a:defRPr sz="12800"/>
            </a:lvl6pPr>
            <a:lvl7pPr lvl="6" algn="l">
              <a:lnSpc>
                <a:spcPct val="100000"/>
              </a:lnSpc>
              <a:spcBef>
                <a:spcPts val="0"/>
              </a:spcBef>
              <a:spcAft>
                <a:spcPts val="0"/>
              </a:spcAft>
              <a:buSzPts val="12800"/>
              <a:buNone/>
              <a:defRPr sz="12800"/>
            </a:lvl7pPr>
            <a:lvl8pPr lvl="7" algn="l">
              <a:lnSpc>
                <a:spcPct val="100000"/>
              </a:lnSpc>
              <a:spcBef>
                <a:spcPts val="0"/>
              </a:spcBef>
              <a:spcAft>
                <a:spcPts val="0"/>
              </a:spcAft>
              <a:buSzPts val="12800"/>
              <a:buNone/>
              <a:defRPr sz="12800"/>
            </a:lvl8pPr>
            <a:lvl9pPr lvl="8" algn="l">
              <a:lnSpc>
                <a:spcPct val="100000"/>
              </a:lnSpc>
              <a:spcBef>
                <a:spcPts val="0"/>
              </a:spcBef>
              <a:spcAft>
                <a:spcPts val="0"/>
              </a:spcAft>
              <a:buSzPts val="12800"/>
              <a:buNone/>
              <a:defRPr sz="12800"/>
            </a:lvl9pPr>
          </a:lstStyle>
          <a:p>
            <a:endParaRPr/>
          </a:p>
        </p:txBody>
      </p:sp>
      <p:sp>
        <p:nvSpPr>
          <p:cNvPr id="30" name="Google Shape;30;p8"/>
          <p:cNvSpPr txBox="1">
            <a:spLocks noGrp="1"/>
          </p:cNvSpPr>
          <p:nvPr>
            <p:ph type="body" idx="1"/>
          </p:nvPr>
        </p:nvSpPr>
        <p:spPr>
          <a:xfrm>
            <a:off x="1714350" y="7040640"/>
            <a:ext cx="15444000" cy="16108800"/>
          </a:xfrm>
          <a:prstGeom prst="rect">
            <a:avLst/>
          </a:prstGeom>
          <a:noFill/>
          <a:ln>
            <a:noFill/>
          </a:ln>
        </p:spPr>
        <p:txBody>
          <a:bodyPr spcFirstLastPara="1" wrap="square" lIns="487600" tIns="487600" rIns="487600" bIns="487600" anchor="t" anchorCtr="0">
            <a:noAutofit/>
          </a:bodyPr>
          <a:lstStyle>
            <a:lvl1pPr marL="457200" lvl="0" indent="-635000" algn="l">
              <a:lnSpc>
                <a:spcPct val="115000"/>
              </a:lnSpc>
              <a:spcBef>
                <a:spcPts val="0"/>
              </a:spcBef>
              <a:spcAft>
                <a:spcPts val="0"/>
              </a:spcAft>
              <a:buSzPts val="6400"/>
              <a:buChar char="●"/>
              <a:defRPr sz="6400"/>
            </a:lvl1pPr>
            <a:lvl2pPr marL="914400" lvl="1" indent="-635000" algn="l">
              <a:lnSpc>
                <a:spcPct val="115000"/>
              </a:lnSpc>
              <a:spcBef>
                <a:spcPts val="8500"/>
              </a:spcBef>
              <a:spcAft>
                <a:spcPts val="0"/>
              </a:spcAft>
              <a:buSzPts val="6400"/>
              <a:buChar char="○"/>
              <a:defRPr sz="6400"/>
            </a:lvl2pPr>
            <a:lvl3pPr marL="1371600" lvl="2" indent="-635000" algn="l">
              <a:lnSpc>
                <a:spcPct val="115000"/>
              </a:lnSpc>
              <a:spcBef>
                <a:spcPts val="8500"/>
              </a:spcBef>
              <a:spcAft>
                <a:spcPts val="0"/>
              </a:spcAft>
              <a:buSzPts val="6400"/>
              <a:buChar char="■"/>
              <a:defRPr sz="6400"/>
            </a:lvl3pPr>
            <a:lvl4pPr marL="1828800" lvl="3" indent="-635000" algn="l">
              <a:lnSpc>
                <a:spcPct val="115000"/>
              </a:lnSpc>
              <a:spcBef>
                <a:spcPts val="8500"/>
              </a:spcBef>
              <a:spcAft>
                <a:spcPts val="0"/>
              </a:spcAft>
              <a:buSzPts val="6400"/>
              <a:buChar char="●"/>
              <a:defRPr sz="6400"/>
            </a:lvl4pPr>
            <a:lvl5pPr marL="2286000" lvl="4" indent="-635000" algn="l">
              <a:lnSpc>
                <a:spcPct val="115000"/>
              </a:lnSpc>
              <a:spcBef>
                <a:spcPts val="8500"/>
              </a:spcBef>
              <a:spcAft>
                <a:spcPts val="0"/>
              </a:spcAft>
              <a:buSzPts val="6400"/>
              <a:buChar char="○"/>
              <a:defRPr sz="6400"/>
            </a:lvl5pPr>
            <a:lvl6pPr marL="2743200" lvl="5" indent="-635000" algn="l">
              <a:lnSpc>
                <a:spcPct val="115000"/>
              </a:lnSpc>
              <a:spcBef>
                <a:spcPts val="8500"/>
              </a:spcBef>
              <a:spcAft>
                <a:spcPts val="0"/>
              </a:spcAft>
              <a:buSzPts val="6400"/>
              <a:buChar char="■"/>
              <a:defRPr sz="6400"/>
            </a:lvl6pPr>
            <a:lvl7pPr marL="3200400" lvl="6" indent="-635000" algn="l">
              <a:lnSpc>
                <a:spcPct val="115000"/>
              </a:lnSpc>
              <a:spcBef>
                <a:spcPts val="8500"/>
              </a:spcBef>
              <a:spcAft>
                <a:spcPts val="0"/>
              </a:spcAft>
              <a:buSzPts val="6400"/>
              <a:buChar char="●"/>
              <a:defRPr sz="6400"/>
            </a:lvl7pPr>
            <a:lvl8pPr marL="3657600" lvl="7" indent="-635000" algn="l">
              <a:lnSpc>
                <a:spcPct val="115000"/>
              </a:lnSpc>
              <a:spcBef>
                <a:spcPts val="8500"/>
              </a:spcBef>
              <a:spcAft>
                <a:spcPts val="0"/>
              </a:spcAft>
              <a:buSzPts val="6400"/>
              <a:buChar char="○"/>
              <a:defRPr sz="6400"/>
            </a:lvl8pPr>
            <a:lvl9pPr marL="4114800" lvl="8" indent="-635000" algn="l">
              <a:lnSpc>
                <a:spcPct val="115000"/>
              </a:lnSpc>
              <a:spcBef>
                <a:spcPts val="8500"/>
              </a:spcBef>
              <a:spcAft>
                <a:spcPts val="8500"/>
              </a:spcAft>
              <a:buSzPts val="6400"/>
              <a:buChar char="■"/>
              <a:defRPr sz="6400"/>
            </a:lvl9pPr>
          </a:lstStyle>
          <a:p>
            <a:endParaRPr/>
          </a:p>
        </p:txBody>
      </p:sp>
      <p:sp>
        <p:nvSpPr>
          <p:cNvPr id="31" name="Google Shape;31;p8"/>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696375" y="2280760"/>
            <a:ext cx="35022900" cy="20726700"/>
          </a:xfrm>
          <a:prstGeom prst="rect">
            <a:avLst/>
          </a:prstGeom>
          <a:noFill/>
          <a:ln>
            <a:noFill/>
          </a:ln>
        </p:spPr>
        <p:txBody>
          <a:bodyPr spcFirstLastPara="1" wrap="square" lIns="487600" tIns="487600" rIns="487600" bIns="487600" anchor="ctr" anchorCtr="0">
            <a:noAutofit/>
          </a:bodyPr>
          <a:lstStyle>
            <a:lvl1pPr lvl="0" algn="l">
              <a:lnSpc>
                <a:spcPct val="100000"/>
              </a:lnSpc>
              <a:spcBef>
                <a:spcPts val="0"/>
              </a:spcBef>
              <a:spcAft>
                <a:spcPts val="0"/>
              </a:spcAft>
              <a:buSzPts val="25600"/>
              <a:buNone/>
              <a:defRPr sz="25600"/>
            </a:lvl1pPr>
            <a:lvl2pPr lvl="1" algn="l">
              <a:lnSpc>
                <a:spcPct val="100000"/>
              </a:lnSpc>
              <a:spcBef>
                <a:spcPts val="0"/>
              </a:spcBef>
              <a:spcAft>
                <a:spcPts val="0"/>
              </a:spcAft>
              <a:buSzPts val="25600"/>
              <a:buNone/>
              <a:defRPr sz="25600"/>
            </a:lvl2pPr>
            <a:lvl3pPr lvl="2" algn="l">
              <a:lnSpc>
                <a:spcPct val="100000"/>
              </a:lnSpc>
              <a:spcBef>
                <a:spcPts val="0"/>
              </a:spcBef>
              <a:spcAft>
                <a:spcPts val="0"/>
              </a:spcAft>
              <a:buSzPts val="25600"/>
              <a:buNone/>
              <a:defRPr sz="25600"/>
            </a:lvl3pPr>
            <a:lvl4pPr lvl="3" algn="l">
              <a:lnSpc>
                <a:spcPct val="100000"/>
              </a:lnSpc>
              <a:spcBef>
                <a:spcPts val="0"/>
              </a:spcBef>
              <a:spcAft>
                <a:spcPts val="0"/>
              </a:spcAft>
              <a:buSzPts val="25600"/>
              <a:buNone/>
              <a:defRPr sz="25600"/>
            </a:lvl4pPr>
            <a:lvl5pPr lvl="4" algn="l">
              <a:lnSpc>
                <a:spcPct val="100000"/>
              </a:lnSpc>
              <a:spcBef>
                <a:spcPts val="0"/>
              </a:spcBef>
              <a:spcAft>
                <a:spcPts val="0"/>
              </a:spcAft>
              <a:buSzPts val="25600"/>
              <a:buNone/>
              <a:defRPr sz="25600"/>
            </a:lvl5pPr>
            <a:lvl6pPr lvl="5" algn="l">
              <a:lnSpc>
                <a:spcPct val="100000"/>
              </a:lnSpc>
              <a:spcBef>
                <a:spcPts val="0"/>
              </a:spcBef>
              <a:spcAft>
                <a:spcPts val="0"/>
              </a:spcAft>
              <a:buSzPts val="25600"/>
              <a:buNone/>
              <a:defRPr sz="25600"/>
            </a:lvl6pPr>
            <a:lvl7pPr lvl="6" algn="l">
              <a:lnSpc>
                <a:spcPct val="100000"/>
              </a:lnSpc>
              <a:spcBef>
                <a:spcPts val="0"/>
              </a:spcBef>
              <a:spcAft>
                <a:spcPts val="0"/>
              </a:spcAft>
              <a:buSzPts val="25600"/>
              <a:buNone/>
              <a:defRPr sz="25600"/>
            </a:lvl7pPr>
            <a:lvl8pPr lvl="7" algn="l">
              <a:lnSpc>
                <a:spcPct val="100000"/>
              </a:lnSpc>
              <a:spcBef>
                <a:spcPts val="0"/>
              </a:spcBef>
              <a:spcAft>
                <a:spcPts val="0"/>
              </a:spcAft>
              <a:buSzPts val="25600"/>
              <a:buNone/>
              <a:defRPr sz="25600"/>
            </a:lvl8pPr>
            <a:lvl9pPr lvl="8" algn="l">
              <a:lnSpc>
                <a:spcPct val="100000"/>
              </a:lnSpc>
              <a:spcBef>
                <a:spcPts val="0"/>
              </a:spcBef>
              <a:spcAft>
                <a:spcPts val="0"/>
              </a:spcAft>
              <a:buSzPts val="25600"/>
              <a:buNone/>
              <a:defRPr sz="25600"/>
            </a:lvl9pPr>
          </a:lstStyle>
          <a:p>
            <a:endParaRPr/>
          </a:p>
        </p:txBody>
      </p:sp>
      <p:sp>
        <p:nvSpPr>
          <p:cNvPr id="34" name="Google Shape;34;p9"/>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0"/>
          <p:cNvSpPr/>
          <p:nvPr/>
        </p:nvSpPr>
        <p:spPr>
          <a:xfrm>
            <a:off x="25146000" y="-633"/>
            <a:ext cx="25146000" cy="26060400"/>
          </a:xfrm>
          <a:prstGeom prst="rect">
            <a:avLst/>
          </a:prstGeom>
          <a:solidFill>
            <a:schemeClr val="lt2"/>
          </a:solidFill>
          <a:ln>
            <a:noFill/>
          </a:ln>
        </p:spPr>
        <p:txBody>
          <a:bodyPr spcFirstLastPara="1" wrap="square" lIns="487600" tIns="487600" rIns="487600" bIns="4876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0"/>
          <p:cNvSpPr txBox="1">
            <a:spLocks noGrp="1"/>
          </p:cNvSpPr>
          <p:nvPr>
            <p:ph type="title"/>
          </p:nvPr>
        </p:nvSpPr>
        <p:spPr>
          <a:xfrm>
            <a:off x="1460250" y="6248087"/>
            <a:ext cx="22248600" cy="7510200"/>
          </a:xfrm>
          <a:prstGeom prst="rect">
            <a:avLst/>
          </a:prstGeom>
          <a:noFill/>
          <a:ln>
            <a:noFill/>
          </a:ln>
        </p:spPr>
        <p:txBody>
          <a:bodyPr spcFirstLastPara="1" wrap="square" lIns="487600" tIns="487600" rIns="487600" bIns="487600" anchor="b" anchorCtr="0">
            <a:noAutofit/>
          </a:bodyPr>
          <a:lstStyle>
            <a:lvl1pPr lvl="0" algn="ctr">
              <a:lnSpc>
                <a:spcPct val="100000"/>
              </a:lnSpc>
              <a:spcBef>
                <a:spcPts val="0"/>
              </a:spcBef>
              <a:spcAft>
                <a:spcPts val="0"/>
              </a:spcAft>
              <a:buSzPts val="22400"/>
              <a:buNone/>
              <a:defRPr sz="22400"/>
            </a:lvl1pPr>
            <a:lvl2pPr lvl="1" algn="ctr">
              <a:lnSpc>
                <a:spcPct val="100000"/>
              </a:lnSpc>
              <a:spcBef>
                <a:spcPts val="0"/>
              </a:spcBef>
              <a:spcAft>
                <a:spcPts val="0"/>
              </a:spcAft>
              <a:buSzPts val="22400"/>
              <a:buNone/>
              <a:defRPr sz="22400"/>
            </a:lvl2pPr>
            <a:lvl3pPr lvl="2" algn="ctr">
              <a:lnSpc>
                <a:spcPct val="100000"/>
              </a:lnSpc>
              <a:spcBef>
                <a:spcPts val="0"/>
              </a:spcBef>
              <a:spcAft>
                <a:spcPts val="0"/>
              </a:spcAft>
              <a:buSzPts val="22400"/>
              <a:buNone/>
              <a:defRPr sz="22400"/>
            </a:lvl3pPr>
            <a:lvl4pPr lvl="3" algn="ctr">
              <a:lnSpc>
                <a:spcPct val="100000"/>
              </a:lnSpc>
              <a:spcBef>
                <a:spcPts val="0"/>
              </a:spcBef>
              <a:spcAft>
                <a:spcPts val="0"/>
              </a:spcAft>
              <a:buSzPts val="22400"/>
              <a:buNone/>
              <a:defRPr sz="22400"/>
            </a:lvl4pPr>
            <a:lvl5pPr lvl="4" algn="ctr">
              <a:lnSpc>
                <a:spcPct val="100000"/>
              </a:lnSpc>
              <a:spcBef>
                <a:spcPts val="0"/>
              </a:spcBef>
              <a:spcAft>
                <a:spcPts val="0"/>
              </a:spcAft>
              <a:buSzPts val="22400"/>
              <a:buNone/>
              <a:defRPr sz="22400"/>
            </a:lvl5pPr>
            <a:lvl6pPr lvl="5" algn="ctr">
              <a:lnSpc>
                <a:spcPct val="100000"/>
              </a:lnSpc>
              <a:spcBef>
                <a:spcPts val="0"/>
              </a:spcBef>
              <a:spcAft>
                <a:spcPts val="0"/>
              </a:spcAft>
              <a:buSzPts val="22400"/>
              <a:buNone/>
              <a:defRPr sz="22400"/>
            </a:lvl6pPr>
            <a:lvl7pPr lvl="6" algn="ctr">
              <a:lnSpc>
                <a:spcPct val="100000"/>
              </a:lnSpc>
              <a:spcBef>
                <a:spcPts val="0"/>
              </a:spcBef>
              <a:spcAft>
                <a:spcPts val="0"/>
              </a:spcAft>
              <a:buSzPts val="22400"/>
              <a:buNone/>
              <a:defRPr sz="22400"/>
            </a:lvl7pPr>
            <a:lvl8pPr lvl="7" algn="ctr">
              <a:lnSpc>
                <a:spcPct val="100000"/>
              </a:lnSpc>
              <a:spcBef>
                <a:spcPts val="0"/>
              </a:spcBef>
              <a:spcAft>
                <a:spcPts val="0"/>
              </a:spcAft>
              <a:buSzPts val="22400"/>
              <a:buNone/>
              <a:defRPr sz="22400"/>
            </a:lvl8pPr>
            <a:lvl9pPr lvl="8" algn="ctr">
              <a:lnSpc>
                <a:spcPct val="100000"/>
              </a:lnSpc>
              <a:spcBef>
                <a:spcPts val="0"/>
              </a:spcBef>
              <a:spcAft>
                <a:spcPts val="0"/>
              </a:spcAft>
              <a:buSzPts val="22400"/>
              <a:buNone/>
              <a:defRPr sz="22400"/>
            </a:lvl9pPr>
          </a:lstStyle>
          <a:p>
            <a:endParaRPr/>
          </a:p>
        </p:txBody>
      </p:sp>
      <p:sp>
        <p:nvSpPr>
          <p:cNvPr id="38" name="Google Shape;38;p10"/>
          <p:cNvSpPr txBox="1">
            <a:spLocks noGrp="1"/>
          </p:cNvSpPr>
          <p:nvPr>
            <p:ph type="subTitle" idx="1"/>
          </p:nvPr>
        </p:nvSpPr>
        <p:spPr>
          <a:xfrm>
            <a:off x="1460250" y="14202246"/>
            <a:ext cx="22248600" cy="6258000"/>
          </a:xfrm>
          <a:prstGeom prst="rect">
            <a:avLst/>
          </a:prstGeom>
          <a:noFill/>
          <a:ln>
            <a:noFill/>
          </a:ln>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10"/>
          <p:cNvSpPr txBox="1">
            <a:spLocks noGrp="1"/>
          </p:cNvSpPr>
          <p:nvPr>
            <p:ph type="body" idx="2"/>
          </p:nvPr>
        </p:nvSpPr>
        <p:spPr>
          <a:xfrm>
            <a:off x="27167250" y="3668647"/>
            <a:ext cx="21103500" cy="18721800"/>
          </a:xfrm>
          <a:prstGeom prst="rect">
            <a:avLst/>
          </a:prstGeom>
          <a:noFill/>
          <a:ln>
            <a:noFill/>
          </a:ln>
        </p:spPr>
        <p:txBody>
          <a:bodyPr spcFirstLastPara="1" wrap="square" lIns="487600" tIns="487600" rIns="487600" bIns="487600" anchor="ctr" anchorCtr="0">
            <a:noAutofit/>
          </a:bodyPr>
          <a:lstStyle>
            <a:lvl1pPr marL="457200" lvl="0" indent="-838200" algn="l">
              <a:lnSpc>
                <a:spcPct val="115000"/>
              </a:lnSpc>
              <a:spcBef>
                <a:spcPts val="0"/>
              </a:spcBef>
              <a:spcAft>
                <a:spcPts val="0"/>
              </a:spcAft>
              <a:buSzPts val="9600"/>
              <a:buChar char="●"/>
              <a:defRPr/>
            </a:lvl1pPr>
            <a:lvl2pPr marL="914400" lvl="1" indent="-704850" algn="l">
              <a:lnSpc>
                <a:spcPct val="115000"/>
              </a:lnSpc>
              <a:spcBef>
                <a:spcPts val="8500"/>
              </a:spcBef>
              <a:spcAft>
                <a:spcPts val="0"/>
              </a:spcAft>
              <a:buSzPts val="7500"/>
              <a:buChar char="○"/>
              <a:defRPr/>
            </a:lvl2pPr>
            <a:lvl3pPr marL="1371600" lvl="2" indent="-704850" algn="l">
              <a:lnSpc>
                <a:spcPct val="115000"/>
              </a:lnSpc>
              <a:spcBef>
                <a:spcPts val="8500"/>
              </a:spcBef>
              <a:spcAft>
                <a:spcPts val="0"/>
              </a:spcAft>
              <a:buSzPts val="7500"/>
              <a:buChar char="■"/>
              <a:defRPr/>
            </a:lvl3pPr>
            <a:lvl4pPr marL="1828800" lvl="3" indent="-704850" algn="l">
              <a:lnSpc>
                <a:spcPct val="115000"/>
              </a:lnSpc>
              <a:spcBef>
                <a:spcPts val="8500"/>
              </a:spcBef>
              <a:spcAft>
                <a:spcPts val="0"/>
              </a:spcAft>
              <a:buSzPts val="7500"/>
              <a:buChar char="●"/>
              <a:defRPr/>
            </a:lvl4pPr>
            <a:lvl5pPr marL="2286000" lvl="4" indent="-704850" algn="l">
              <a:lnSpc>
                <a:spcPct val="115000"/>
              </a:lnSpc>
              <a:spcBef>
                <a:spcPts val="8500"/>
              </a:spcBef>
              <a:spcAft>
                <a:spcPts val="0"/>
              </a:spcAft>
              <a:buSzPts val="7500"/>
              <a:buChar char="○"/>
              <a:defRPr/>
            </a:lvl5pPr>
            <a:lvl6pPr marL="2743200" lvl="5" indent="-704850" algn="l">
              <a:lnSpc>
                <a:spcPct val="115000"/>
              </a:lnSpc>
              <a:spcBef>
                <a:spcPts val="8500"/>
              </a:spcBef>
              <a:spcAft>
                <a:spcPts val="0"/>
              </a:spcAft>
              <a:buSzPts val="7500"/>
              <a:buChar char="■"/>
              <a:defRPr/>
            </a:lvl6pPr>
            <a:lvl7pPr marL="3200400" lvl="6" indent="-704850" algn="l">
              <a:lnSpc>
                <a:spcPct val="115000"/>
              </a:lnSpc>
              <a:spcBef>
                <a:spcPts val="8500"/>
              </a:spcBef>
              <a:spcAft>
                <a:spcPts val="0"/>
              </a:spcAft>
              <a:buSzPts val="7500"/>
              <a:buChar char="●"/>
              <a:defRPr/>
            </a:lvl7pPr>
            <a:lvl8pPr marL="3657600" lvl="7" indent="-704850" algn="l">
              <a:lnSpc>
                <a:spcPct val="115000"/>
              </a:lnSpc>
              <a:spcBef>
                <a:spcPts val="8500"/>
              </a:spcBef>
              <a:spcAft>
                <a:spcPts val="0"/>
              </a:spcAft>
              <a:buSzPts val="7500"/>
              <a:buChar char="○"/>
              <a:defRPr/>
            </a:lvl8pPr>
            <a:lvl9pPr marL="4114800" lvl="8" indent="-704850" algn="l">
              <a:lnSpc>
                <a:spcPct val="115000"/>
              </a:lnSpc>
              <a:spcBef>
                <a:spcPts val="8500"/>
              </a:spcBef>
              <a:spcAft>
                <a:spcPts val="8500"/>
              </a:spcAft>
              <a:buSzPts val="7500"/>
              <a:buChar char="■"/>
              <a:defRPr/>
            </a:lvl9pPr>
          </a:lstStyle>
          <a:p>
            <a:endParaRPr/>
          </a:p>
        </p:txBody>
      </p:sp>
      <p:sp>
        <p:nvSpPr>
          <p:cNvPr id="40" name="Google Shape;40;p10"/>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
          <p:cNvSpPr txBox="1">
            <a:spLocks noGrp="1"/>
          </p:cNvSpPr>
          <p:nvPr>
            <p:ph type="body" idx="1"/>
          </p:nvPr>
        </p:nvSpPr>
        <p:spPr>
          <a:xfrm>
            <a:off x="1714350" y="21434914"/>
            <a:ext cx="32993400" cy="3066000"/>
          </a:xfrm>
          <a:prstGeom prst="rect">
            <a:avLst/>
          </a:prstGeom>
          <a:noFill/>
          <a:ln>
            <a:noFill/>
          </a:ln>
        </p:spPr>
        <p:txBody>
          <a:bodyPr spcFirstLastPara="1" wrap="square" lIns="487600" tIns="487600" rIns="487600" bIns="487600" anchor="ctr" anchorCtr="0">
            <a:noAutofit/>
          </a:bodyPr>
          <a:lstStyle>
            <a:lvl1pPr marL="457200" lvl="0" indent="-228600" algn="l">
              <a:lnSpc>
                <a:spcPct val="100000"/>
              </a:lnSpc>
              <a:spcBef>
                <a:spcPts val="0"/>
              </a:spcBef>
              <a:spcAft>
                <a:spcPts val="0"/>
              </a:spcAft>
              <a:buSzPts val="9600"/>
              <a:buNone/>
              <a:defRPr/>
            </a:lvl1pPr>
          </a:lstStyle>
          <a:p>
            <a:endParaRPr/>
          </a:p>
        </p:txBody>
      </p:sp>
      <p:sp>
        <p:nvSpPr>
          <p:cNvPr id="43" name="Google Shape;43;p11"/>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714350" y="2254793"/>
            <a:ext cx="46863300" cy="2901900"/>
          </a:xfrm>
          <a:prstGeom prst="rect">
            <a:avLst/>
          </a:prstGeom>
          <a:noFill/>
          <a:ln>
            <a:noFill/>
          </a:ln>
        </p:spPr>
        <p:txBody>
          <a:bodyPr spcFirstLastPara="1" wrap="square" lIns="487600" tIns="487600" rIns="487600" bIns="487600" anchor="t" anchorCtr="0">
            <a:noAutofit/>
          </a:bodyPr>
          <a:lstStyle>
            <a:lvl1pPr marR="0" lvl="0"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900"/>
              <a:buFont typeface="Arial"/>
              <a:buNone/>
              <a:defRPr sz="14900" b="0" i="0" u="none" strike="noStrike" cap="none">
                <a:solidFill>
                  <a:schemeClr val="dk1"/>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1714350" y="5839207"/>
            <a:ext cx="46863300" cy="17309700"/>
          </a:xfrm>
          <a:prstGeom prst="rect">
            <a:avLst/>
          </a:prstGeom>
          <a:noFill/>
          <a:ln>
            <a:noFill/>
          </a:ln>
        </p:spPr>
        <p:txBody>
          <a:bodyPr spcFirstLastPara="1" wrap="square" lIns="487600" tIns="487600" rIns="487600" bIns="487600" anchor="t" anchorCtr="0">
            <a:noAutofit/>
          </a:bodyPr>
          <a:lstStyle>
            <a:lvl1pPr marL="457200" marR="0" lvl="0" indent="-838200" algn="l" rtl="0">
              <a:lnSpc>
                <a:spcPct val="115000"/>
              </a:lnSpc>
              <a:spcBef>
                <a:spcPts val="0"/>
              </a:spcBef>
              <a:spcAft>
                <a:spcPts val="0"/>
              </a:spcAft>
              <a:buClr>
                <a:schemeClr val="dk2"/>
              </a:buClr>
              <a:buSzPts val="9600"/>
              <a:buFont typeface="Arial"/>
              <a:buChar char="●"/>
              <a:defRPr sz="9600" b="0" i="0" u="none" strike="noStrike" cap="none">
                <a:solidFill>
                  <a:schemeClr val="dk2"/>
                </a:solidFill>
                <a:latin typeface="Arial"/>
                <a:ea typeface="Arial"/>
                <a:cs typeface="Arial"/>
                <a:sym typeface="Arial"/>
              </a:defRPr>
            </a:lvl1pPr>
            <a:lvl2pPr marL="914400" marR="0" lvl="1"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2pPr>
            <a:lvl3pPr marL="1371600" marR="0" lvl="2"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3pPr>
            <a:lvl4pPr marL="1828800" marR="0" lvl="3"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4pPr>
            <a:lvl5pPr marL="2286000" marR="0" lvl="4"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5pPr>
            <a:lvl6pPr marL="2743200" marR="0" lvl="5"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6pPr>
            <a:lvl7pPr marL="3200400" marR="0" lvl="6"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7pPr>
            <a:lvl8pPr marL="3657600" marR="0" lvl="7" indent="-704850" algn="l" rtl="0">
              <a:lnSpc>
                <a:spcPct val="115000"/>
              </a:lnSpc>
              <a:spcBef>
                <a:spcPts val="8500"/>
              </a:spcBef>
              <a:spcAft>
                <a:spcPts val="0"/>
              </a:spcAft>
              <a:buClr>
                <a:schemeClr val="dk2"/>
              </a:buClr>
              <a:buSzPts val="7500"/>
              <a:buFont typeface="Arial"/>
              <a:buChar char="○"/>
              <a:defRPr sz="7500" b="0" i="0" u="none" strike="noStrike" cap="none">
                <a:solidFill>
                  <a:schemeClr val="dk2"/>
                </a:solidFill>
                <a:latin typeface="Arial"/>
                <a:ea typeface="Arial"/>
                <a:cs typeface="Arial"/>
                <a:sym typeface="Arial"/>
              </a:defRPr>
            </a:lvl8pPr>
            <a:lvl9pPr marL="4114800" marR="0" lvl="8" indent="-704850" algn="l" rtl="0">
              <a:lnSpc>
                <a:spcPct val="115000"/>
              </a:lnSpc>
              <a:spcBef>
                <a:spcPts val="8500"/>
              </a:spcBef>
              <a:spcAft>
                <a:spcPts val="8500"/>
              </a:spcAft>
              <a:buClr>
                <a:schemeClr val="dk2"/>
              </a:buClr>
              <a:buSzPts val="7500"/>
              <a:buFont typeface="Arial"/>
              <a:buChar char="■"/>
              <a:defRPr sz="75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ldNum" idx="12"/>
          </p:nvPr>
        </p:nvSpPr>
        <p:spPr>
          <a:xfrm>
            <a:off x="46598517" y="23626965"/>
            <a:ext cx="3017700" cy="1994400"/>
          </a:xfrm>
          <a:prstGeom prst="rect">
            <a:avLst/>
          </a:prstGeom>
          <a:noFill/>
          <a:ln>
            <a:noFill/>
          </a:ln>
        </p:spPr>
        <p:txBody>
          <a:bodyPr spcFirstLastPara="1" wrap="square" lIns="487600" tIns="487600" rIns="487600" bIns="487600" anchor="ctr" anchorCtr="0">
            <a:noAutofit/>
          </a:bodyPr>
          <a:lstStyle>
            <a:lvl1pPr marL="0" marR="0" lvl="0"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5300"/>
              <a:buFont typeface="Arial"/>
              <a:buNone/>
              <a:defRPr sz="5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2D80"/>
        </a:solidFill>
        <a:effectLst/>
      </p:bgPr>
    </p:bg>
    <p:spTree>
      <p:nvGrpSpPr>
        <p:cNvPr id="1" name="Shape 54"/>
        <p:cNvGrpSpPr/>
        <p:nvPr/>
      </p:nvGrpSpPr>
      <p:grpSpPr>
        <a:xfrm>
          <a:off x="0" y="0"/>
          <a:ext cx="0" cy="0"/>
          <a:chOff x="0" y="0"/>
          <a:chExt cx="0" cy="0"/>
        </a:xfrm>
      </p:grpSpPr>
      <p:sp>
        <p:nvSpPr>
          <p:cNvPr id="55" name="Google Shape;55;p1"/>
          <p:cNvSpPr/>
          <p:nvPr/>
        </p:nvSpPr>
        <p:spPr>
          <a:xfrm>
            <a:off x="8116740" y="722079"/>
            <a:ext cx="41153400" cy="34125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2052674" y="721960"/>
            <a:ext cx="5758500" cy="3873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17224310"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1027215"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33366724" y="4318146"/>
            <a:ext cx="15903600" cy="20987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p:nvPr/>
        </p:nvSpPr>
        <p:spPr>
          <a:xfrm>
            <a:off x="8867031" y="1490550"/>
            <a:ext cx="33467700" cy="1610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7500" b="1" i="0" u="none" strike="noStrike" cap="none" dirty="0">
                <a:solidFill>
                  <a:srgbClr val="FFFFFF"/>
                </a:solidFill>
                <a:latin typeface="Oswald"/>
                <a:ea typeface="Oswald"/>
                <a:cs typeface="Oswald"/>
                <a:sym typeface="Oswald"/>
              </a:rPr>
              <a:t>CPSC 4160 Twilight Hammer</a:t>
            </a:r>
            <a:endParaRPr sz="9600" b="1" i="0" u="none" strike="noStrike" cap="none" dirty="0">
              <a:solidFill>
                <a:srgbClr val="000000"/>
              </a:solidFill>
              <a:latin typeface="Oswald"/>
              <a:ea typeface="Oswald"/>
              <a:cs typeface="Oswald"/>
              <a:sym typeface="Oswald"/>
            </a:endParaRPr>
          </a:p>
        </p:txBody>
      </p:sp>
      <p:sp>
        <p:nvSpPr>
          <p:cNvPr id="61" name="Google Shape;61;p1"/>
          <p:cNvSpPr txBox="1"/>
          <p:nvPr/>
        </p:nvSpPr>
        <p:spPr>
          <a:xfrm>
            <a:off x="8895100" y="2856125"/>
            <a:ext cx="39047100" cy="9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000"/>
              <a:buFont typeface="Arial"/>
              <a:buNone/>
            </a:pPr>
            <a:r>
              <a:rPr lang="en-US" sz="5000" b="1" i="0" u="none" strike="noStrike" cap="none" dirty="0">
                <a:solidFill>
                  <a:srgbClr val="FFFFFF"/>
                </a:solidFill>
                <a:latin typeface="Myanmar Text" panose="020B0502040204020203" pitchFamily="34" charset="0"/>
                <a:ea typeface="Oi"/>
                <a:cs typeface="Myanmar Text" panose="020B0502040204020203" pitchFamily="34" charset="0"/>
                <a:sym typeface="Oi"/>
              </a:rPr>
              <a:t>Zachary Schmitz</a:t>
            </a:r>
            <a:endParaRPr sz="5000" b="1" i="0" u="none" strike="noStrike" cap="none" dirty="0">
              <a:solidFill>
                <a:schemeClr val="lt1"/>
              </a:solidFill>
              <a:latin typeface="Myanmar Text" panose="020B0502040204020203" pitchFamily="34" charset="0"/>
              <a:ea typeface="Oi"/>
              <a:cs typeface="Myanmar Text" panose="020B0502040204020203" pitchFamily="34" charset="0"/>
              <a:sym typeface="Oi"/>
            </a:endParaRPr>
          </a:p>
          <a:p>
            <a:pPr marL="0" marR="0" lvl="0" indent="0" algn="l" rtl="0">
              <a:lnSpc>
                <a:spcPct val="115000"/>
              </a:lnSpc>
              <a:spcBef>
                <a:spcPts val="0"/>
              </a:spcBef>
              <a:spcAft>
                <a:spcPts val="0"/>
              </a:spcAft>
              <a:buClr>
                <a:srgbClr val="000000"/>
              </a:buClr>
              <a:buSzPts val="5000"/>
              <a:buFont typeface="Arial"/>
              <a:buNone/>
            </a:pPr>
            <a:endParaRPr sz="5000" b="0" i="0" u="none" strike="noStrike" cap="none" dirty="0">
              <a:solidFill>
                <a:srgbClr val="FFFFFF"/>
              </a:solidFill>
              <a:latin typeface="Oi"/>
              <a:ea typeface="Oi"/>
              <a:cs typeface="Oi"/>
              <a:sym typeface="Oi"/>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dirty="0">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100"/>
              <a:buFont typeface="Arial"/>
              <a:buNone/>
            </a:pPr>
            <a:endParaRPr sz="9600" b="0" i="0" u="none" strike="noStrike" cap="none" dirty="0">
              <a:solidFill>
                <a:srgbClr val="000000"/>
              </a:solidFill>
              <a:latin typeface="Oswald"/>
              <a:ea typeface="Oswald"/>
              <a:cs typeface="Oswald"/>
              <a:sym typeface="Oswald"/>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dirty="0">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dirty="0">
              <a:solidFill>
                <a:srgbClr val="000000"/>
              </a:solidFill>
              <a:latin typeface="Oswald"/>
              <a:ea typeface="Oswald"/>
              <a:cs typeface="Oswald"/>
              <a:sym typeface="Oswald"/>
            </a:endParaRPr>
          </a:p>
        </p:txBody>
      </p:sp>
      <p:sp>
        <p:nvSpPr>
          <p:cNvPr id="62" name="Google Shape;62;p1"/>
          <p:cNvSpPr txBox="1"/>
          <p:nvPr/>
        </p:nvSpPr>
        <p:spPr>
          <a:xfrm>
            <a:off x="28535756" y="2619150"/>
            <a:ext cx="13900500" cy="974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6000"/>
              <a:buFont typeface="Arial"/>
              <a:buNone/>
            </a:pPr>
            <a:endParaRPr sz="6000" b="0" i="0" u="none" strike="noStrike" cap="none">
              <a:solidFill>
                <a:srgbClr val="D0E0E3"/>
              </a:solidFill>
              <a:latin typeface="Oi"/>
              <a:ea typeface="Oi"/>
              <a:cs typeface="Oi"/>
              <a:sym typeface="Oi"/>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rgbClr val="000000"/>
              </a:solidFill>
              <a:latin typeface="Oswald"/>
              <a:ea typeface="Oswald"/>
              <a:cs typeface="Oswald"/>
              <a:sym typeface="Oswald"/>
            </a:endParaRPr>
          </a:p>
          <a:p>
            <a:pPr marL="0" marR="0" lvl="0" indent="0" algn="l" rtl="0">
              <a:lnSpc>
                <a:spcPct val="115000"/>
              </a:lnSpc>
              <a:spcBef>
                <a:spcPts val="0"/>
              </a:spcBef>
              <a:spcAft>
                <a:spcPts val="0"/>
              </a:spcAft>
              <a:buClr>
                <a:srgbClr val="000000"/>
              </a:buClr>
              <a:buSzPts val="8500"/>
              <a:buFont typeface="Arial"/>
              <a:buNone/>
            </a:pPr>
            <a:endParaRPr sz="8500" b="0" i="0" u="none" strike="noStrike" cap="none">
              <a:solidFill>
                <a:srgbClr val="FFFFFF"/>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rgbClr val="000000"/>
              </a:solidFill>
              <a:latin typeface="Oswald"/>
              <a:ea typeface="Oswald"/>
              <a:cs typeface="Oswald"/>
              <a:sym typeface="Oswald"/>
            </a:endParaRPr>
          </a:p>
        </p:txBody>
      </p:sp>
      <p:sp>
        <p:nvSpPr>
          <p:cNvPr id="63" name="Google Shape;63;p1"/>
          <p:cNvSpPr txBox="1"/>
          <p:nvPr/>
        </p:nvSpPr>
        <p:spPr>
          <a:xfrm>
            <a:off x="2336897" y="5142746"/>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Game Description</a:t>
            </a:r>
            <a:endParaRPr sz="1400" b="0" i="0" u="none" strike="noStrike" cap="none">
              <a:solidFill>
                <a:srgbClr val="000000"/>
              </a:solidFill>
              <a:latin typeface="Oswald"/>
              <a:ea typeface="Oswald"/>
              <a:cs typeface="Oswald"/>
              <a:sym typeface="Oswald"/>
            </a:endParaRPr>
          </a:p>
        </p:txBody>
      </p:sp>
      <p:sp>
        <p:nvSpPr>
          <p:cNvPr id="64" name="Google Shape;64;p1"/>
          <p:cNvSpPr/>
          <p:nvPr/>
        </p:nvSpPr>
        <p:spPr>
          <a:xfrm>
            <a:off x="1027182"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17222201"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5"/>
              </a:solidFill>
              <a:latin typeface="Arial"/>
              <a:ea typeface="Arial"/>
              <a:cs typeface="Arial"/>
              <a:sym typeface="Arial"/>
            </a:endParaRPr>
          </a:p>
        </p:txBody>
      </p:sp>
      <p:sp>
        <p:nvSpPr>
          <p:cNvPr id="66" name="Google Shape;66;p1"/>
          <p:cNvSpPr/>
          <p:nvPr/>
        </p:nvSpPr>
        <p:spPr>
          <a:xfrm>
            <a:off x="33366728" y="24995925"/>
            <a:ext cx="15903600" cy="3096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txBox="1"/>
          <p:nvPr/>
        </p:nvSpPr>
        <p:spPr>
          <a:xfrm>
            <a:off x="2336900" y="6110550"/>
            <a:ext cx="13620600" cy="3429066"/>
          </a:xfrm>
          <a:prstGeom prst="rect">
            <a:avLst/>
          </a:prstGeom>
          <a:noFill/>
          <a:ln>
            <a:noFill/>
          </a:ln>
        </p:spPr>
        <p:txBody>
          <a:bodyPr spcFirstLastPara="1" wrap="square" lIns="91425" tIns="91425" rIns="91425" bIns="91425" anchor="t" anchorCtr="0">
            <a:noAutofit/>
          </a:bodyPr>
          <a:lstStyle/>
          <a:p>
            <a:pPr marL="76200" marR="0" lvl="0" indent="0" algn="l" rtl="0">
              <a:lnSpc>
                <a:spcPct val="115000"/>
              </a:lnSpc>
              <a:spcBef>
                <a:spcPts val="0"/>
              </a:spcBef>
              <a:spcAft>
                <a:spcPts val="0"/>
              </a:spcAft>
              <a:buNone/>
            </a:pPr>
            <a:r>
              <a:rPr lang="en-US" sz="3600" b="0" i="0" u="none" strike="noStrike" cap="none" dirty="0">
                <a:solidFill>
                  <a:srgbClr val="0F0F0F"/>
                </a:solidFill>
                <a:latin typeface="Arial"/>
                <a:ea typeface="Arial"/>
                <a:cs typeface="Arial"/>
                <a:sym typeface="Arial"/>
              </a:rPr>
              <a:t>Twilight Hammer is a 2-D </a:t>
            </a:r>
            <a:r>
              <a:rPr lang="en-US" sz="3600" b="0" i="0" u="none" strike="noStrike" cap="none" dirty="0" err="1">
                <a:solidFill>
                  <a:srgbClr val="0F0F0F"/>
                </a:solidFill>
                <a:latin typeface="Arial"/>
                <a:ea typeface="Arial"/>
                <a:cs typeface="Arial"/>
                <a:sym typeface="Arial"/>
              </a:rPr>
              <a:t>sidescrolling</a:t>
            </a:r>
            <a:r>
              <a:rPr lang="en-US" sz="3600" b="0" i="0" u="none" strike="noStrike" cap="none" dirty="0">
                <a:solidFill>
                  <a:srgbClr val="0F0F0F"/>
                </a:solidFill>
                <a:latin typeface="Arial"/>
                <a:ea typeface="Arial"/>
                <a:cs typeface="Arial"/>
                <a:sym typeface="Arial"/>
              </a:rPr>
              <a:t> beat-</a:t>
            </a:r>
            <a:r>
              <a:rPr lang="en-US" sz="3600" b="0" i="0" u="none" strike="noStrike" cap="none" dirty="0" err="1">
                <a:solidFill>
                  <a:srgbClr val="0F0F0F"/>
                </a:solidFill>
                <a:latin typeface="Arial"/>
                <a:ea typeface="Arial"/>
                <a:cs typeface="Arial"/>
                <a:sym typeface="Arial"/>
              </a:rPr>
              <a:t>em</a:t>
            </a:r>
            <a:r>
              <a:rPr lang="en-US" sz="3600" dirty="0">
                <a:solidFill>
                  <a:srgbClr val="0F0F0F"/>
                </a:solidFill>
              </a:rPr>
              <a:t>-up, where the main character is a vampire lord awaken from a long slumber, only to find that his castle has been overrun by the living. This is absolutely intolerable.</a:t>
            </a:r>
            <a:endParaRPr sz="3600" b="0" i="0" u="none" strike="noStrike" cap="none" dirty="0">
              <a:solidFill>
                <a:srgbClr val="0F0F0F"/>
              </a:solidFill>
              <a:latin typeface="Arial"/>
              <a:ea typeface="Arial"/>
              <a:cs typeface="Arial"/>
              <a:sym typeface="Arial"/>
            </a:endParaRPr>
          </a:p>
        </p:txBody>
      </p:sp>
      <p:sp>
        <p:nvSpPr>
          <p:cNvPr id="68" name="Google Shape;68;p1"/>
          <p:cNvSpPr txBox="1"/>
          <p:nvPr/>
        </p:nvSpPr>
        <p:spPr>
          <a:xfrm>
            <a:off x="2336900" y="10509884"/>
            <a:ext cx="13620600" cy="58368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b="0" i="0" u="none" strike="noStrike" cap="none" dirty="0">
                <a:solidFill>
                  <a:srgbClr val="0F0F0F"/>
                </a:solidFill>
                <a:latin typeface="Arial"/>
                <a:ea typeface="Arial"/>
                <a:cs typeface="Arial"/>
                <a:sym typeface="Arial"/>
              </a:rPr>
              <a:t>The objective of the game is simple. You need to move to the right, battling through hordes of the living to purify your castle. This is achieved by fighting to a distance of over 7000 paces and defeating every enemy in the way. To do so you must pass through multiple blockers, wherein your enemies will pour forth from both sides of the screen and your movement will be limited.  </a:t>
            </a:r>
            <a:endParaRPr sz="1600" dirty="0"/>
          </a:p>
        </p:txBody>
      </p:sp>
      <p:sp>
        <p:nvSpPr>
          <p:cNvPr id="69" name="Google Shape;69;p1"/>
          <p:cNvSpPr txBox="1"/>
          <p:nvPr/>
        </p:nvSpPr>
        <p:spPr>
          <a:xfrm>
            <a:off x="18531878" y="517024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a:solidFill>
                  <a:srgbClr val="666666"/>
                </a:solidFill>
                <a:latin typeface="Oswald"/>
                <a:ea typeface="Oswald"/>
                <a:cs typeface="Oswald"/>
                <a:sym typeface="Oswald"/>
              </a:rPr>
              <a:t>Game Mechanics</a:t>
            </a:r>
            <a:endParaRPr sz="5400" b="1" i="0" u="none" strike="noStrike" cap="none">
              <a:solidFill>
                <a:srgbClr val="666666"/>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swald"/>
              <a:ea typeface="Oswald"/>
              <a:cs typeface="Oswald"/>
              <a:sym typeface="Oswald"/>
            </a:endParaRPr>
          </a:p>
        </p:txBody>
      </p:sp>
      <p:sp>
        <p:nvSpPr>
          <p:cNvPr id="70" name="Google Shape;70;p1"/>
          <p:cNvSpPr txBox="1"/>
          <p:nvPr/>
        </p:nvSpPr>
        <p:spPr>
          <a:xfrm>
            <a:off x="18531875" y="6138074"/>
            <a:ext cx="13412100" cy="689212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3600" b="0" i="0" u="none" strike="noStrike" cap="none" dirty="0">
                <a:solidFill>
                  <a:srgbClr val="0F0F0F"/>
                </a:solidFill>
                <a:latin typeface="Arial"/>
                <a:ea typeface="Arial"/>
                <a:cs typeface="Arial"/>
                <a:sym typeface="Arial"/>
              </a:rPr>
              <a:t>The gameplay mechanics are simple. Move left and right with the arrow keys. Swing your mighty hammer with the z button, and leap into the sky with the c button. </a:t>
            </a:r>
            <a:r>
              <a:rPr lang="en-US" sz="3600" dirty="0">
                <a:solidFill>
                  <a:srgbClr val="0F0F0F"/>
                </a:solidFill>
              </a:rPr>
              <a:t>You must also balance the range of the archers,  who will try to stay within a certain distance away from you, in order to defeat them during the blockers. The melee enemies will close in to attack you at close range while the archers will maneuver to stay within a certain distance of you, while also out of your hammer’s swing range.</a:t>
            </a:r>
          </a:p>
          <a:p>
            <a:pPr marL="0" marR="0" lvl="0" indent="0" algn="l" rtl="0">
              <a:lnSpc>
                <a:spcPct val="115000"/>
              </a:lnSpc>
              <a:spcBef>
                <a:spcPts val="0"/>
              </a:spcBef>
              <a:spcAft>
                <a:spcPts val="0"/>
              </a:spcAft>
              <a:buNone/>
            </a:pPr>
            <a:endParaRPr lang="en-US" sz="3600" dirty="0">
              <a:solidFill>
                <a:srgbClr val="0F0F0F"/>
              </a:solidFill>
            </a:endParaRPr>
          </a:p>
          <a:p>
            <a:pPr marL="0" marR="0" lvl="0" indent="0" algn="l" rtl="0">
              <a:lnSpc>
                <a:spcPct val="115000"/>
              </a:lnSpc>
              <a:spcBef>
                <a:spcPts val="0"/>
              </a:spcBef>
              <a:spcAft>
                <a:spcPts val="0"/>
              </a:spcAft>
              <a:buNone/>
            </a:pPr>
            <a:r>
              <a:rPr lang="en-US" sz="3600" dirty="0">
                <a:solidFill>
                  <a:srgbClr val="0F0F0F"/>
                </a:solidFill>
              </a:rPr>
              <a:t>During the blocker phases, the character’s movement range will be limited to a smaller region, wherein local bosses and hordes of units will attack the player. Defeating the archers in each blocker will require a degree of tactics to draw them within range of your melee attacks while they try to maintain their balance.</a:t>
            </a:r>
            <a:endParaRPr sz="1600" dirty="0"/>
          </a:p>
          <a:p>
            <a:pPr marL="0" marR="0" lvl="0" indent="0" algn="l" rtl="0">
              <a:lnSpc>
                <a:spcPct val="115000"/>
              </a:lnSpc>
              <a:spcBef>
                <a:spcPts val="0"/>
              </a:spcBef>
              <a:spcAft>
                <a:spcPts val="0"/>
              </a:spcAft>
              <a:buNone/>
            </a:pPr>
            <a:endParaRPr sz="3200" b="0" i="0" u="none" strike="noStrike" cap="none" dirty="0">
              <a:solidFill>
                <a:srgbClr val="0F0F0F"/>
              </a:solidFill>
              <a:latin typeface="Arial"/>
              <a:ea typeface="Arial"/>
              <a:cs typeface="Arial"/>
              <a:sym typeface="Arial"/>
            </a:endParaRPr>
          </a:p>
        </p:txBody>
      </p:sp>
      <p:sp>
        <p:nvSpPr>
          <p:cNvPr id="71" name="Google Shape;71;p1"/>
          <p:cNvSpPr txBox="1"/>
          <p:nvPr/>
        </p:nvSpPr>
        <p:spPr>
          <a:xfrm>
            <a:off x="18531875" y="16053458"/>
            <a:ext cx="11785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dirty="0">
                <a:solidFill>
                  <a:srgbClr val="666666"/>
                </a:solidFill>
                <a:latin typeface="Oswald"/>
                <a:ea typeface="Oswald"/>
                <a:cs typeface="Oswald"/>
                <a:sym typeface="Oswald"/>
              </a:rPr>
              <a:t>Technical Description</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swald"/>
              <a:ea typeface="Oswald"/>
              <a:cs typeface="Oswald"/>
              <a:sym typeface="Oswald"/>
            </a:endParaRPr>
          </a:p>
        </p:txBody>
      </p:sp>
      <p:sp>
        <p:nvSpPr>
          <p:cNvPr id="72" name="Google Shape;72;p1"/>
          <p:cNvSpPr txBox="1"/>
          <p:nvPr/>
        </p:nvSpPr>
        <p:spPr>
          <a:xfrm>
            <a:off x="18569982" y="17275792"/>
            <a:ext cx="13900500" cy="893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600" b="0" i="0" u="none" strike="noStrike" cap="none" dirty="0">
                <a:solidFill>
                  <a:srgbClr val="0F0F0F"/>
                </a:solidFill>
                <a:latin typeface="Arial"/>
                <a:ea typeface="Arial"/>
                <a:cs typeface="Arial"/>
                <a:sym typeface="Arial"/>
              </a:rPr>
              <a:t>Technically speaking, twilight hammer is made with simple sprites and mechanics in order to allow a large number of simultaneous enemies on screen. This being done in </a:t>
            </a:r>
            <a:r>
              <a:rPr lang="en-US" sz="3600" b="0" i="0" u="none" strike="noStrike" cap="none" dirty="0" err="1">
                <a:solidFill>
                  <a:srgbClr val="0F0F0F"/>
                </a:solidFill>
                <a:latin typeface="Arial"/>
                <a:ea typeface="Arial"/>
                <a:cs typeface="Arial"/>
                <a:sym typeface="Arial"/>
              </a:rPr>
              <a:t>pygame</a:t>
            </a:r>
            <a:r>
              <a:rPr lang="en-US" sz="3600" b="0" i="0" u="none" strike="noStrike" cap="none" dirty="0">
                <a:solidFill>
                  <a:srgbClr val="0F0F0F"/>
                </a:solidFill>
                <a:latin typeface="Arial"/>
                <a:ea typeface="Arial"/>
                <a:cs typeface="Arial"/>
                <a:sym typeface="Arial"/>
              </a:rPr>
              <a:t> engine, means that the player might have to contend with several dozen enemies at the same time, but it will still move smoothly.</a:t>
            </a:r>
            <a:endParaRPr sz="3600" b="0" i="0" u="none" strike="noStrike" cap="none" dirty="0">
              <a:solidFill>
                <a:srgbClr val="0F0F0F"/>
              </a:solidFill>
              <a:latin typeface="Arial"/>
              <a:ea typeface="Arial"/>
              <a:cs typeface="Arial"/>
              <a:sym typeface="Arial"/>
            </a:endParaRPr>
          </a:p>
        </p:txBody>
      </p:sp>
      <p:sp>
        <p:nvSpPr>
          <p:cNvPr id="73" name="Google Shape;73;p1"/>
          <p:cNvSpPr txBox="1"/>
          <p:nvPr/>
        </p:nvSpPr>
        <p:spPr>
          <a:xfrm>
            <a:off x="34696335" y="5185487"/>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Controls</a:t>
            </a:r>
            <a:endParaRPr sz="5400" b="1" i="0" u="none" strike="noStrike" cap="none">
              <a:solidFill>
                <a:srgbClr val="666666"/>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Oswald"/>
              <a:ea typeface="Oswald"/>
              <a:cs typeface="Oswald"/>
              <a:sym typeface="Oswald"/>
            </a:endParaRPr>
          </a:p>
        </p:txBody>
      </p:sp>
      <p:sp>
        <p:nvSpPr>
          <p:cNvPr id="74" name="Google Shape;74;p1"/>
          <p:cNvSpPr txBox="1"/>
          <p:nvPr/>
        </p:nvSpPr>
        <p:spPr>
          <a:xfrm>
            <a:off x="34696334" y="6153306"/>
            <a:ext cx="13245865" cy="8304165"/>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600" b="0" i="0" u="none" strike="noStrike" cap="none" dirty="0">
                <a:solidFill>
                  <a:srgbClr val="0F0F0F"/>
                </a:solidFill>
                <a:latin typeface="Arial"/>
                <a:ea typeface="Arial"/>
                <a:cs typeface="Arial"/>
                <a:sym typeface="Arial"/>
              </a:rPr>
              <a:t>The controls for the character are simple. Swing your mighty hammer with the z button, and leap into the sky with the c button. Additionally, you can maneuver the menus with the up and down arrows and either press the z or enter key to select an option.</a:t>
            </a:r>
            <a:endParaRPr sz="2800" b="0" i="0" u="none" strike="noStrike" cap="none" dirty="0">
              <a:solidFill>
                <a:srgbClr val="434343"/>
              </a:solidFill>
              <a:latin typeface="Oi"/>
              <a:ea typeface="Oi"/>
              <a:cs typeface="Oi"/>
              <a:sym typeface="Oi"/>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434343"/>
              </a:solidFill>
              <a:latin typeface="Oi"/>
              <a:ea typeface="Oi"/>
              <a:cs typeface="Oi"/>
              <a:sym typeface="Oi"/>
            </a:endParaRPr>
          </a:p>
        </p:txBody>
      </p:sp>
      <p:sp>
        <p:nvSpPr>
          <p:cNvPr id="75" name="Google Shape;75;p1"/>
          <p:cNvSpPr txBox="1"/>
          <p:nvPr/>
        </p:nvSpPr>
        <p:spPr>
          <a:xfrm>
            <a:off x="34717597" y="11881499"/>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400"/>
              <a:buFont typeface="Arial"/>
              <a:buNone/>
            </a:pPr>
            <a:r>
              <a:rPr lang="en-US" sz="5400" b="1" i="0" u="none" strike="noStrike" cap="none" dirty="0">
                <a:solidFill>
                  <a:srgbClr val="666666"/>
                </a:solidFill>
                <a:latin typeface="Oswald"/>
                <a:ea typeface="Oswald"/>
                <a:cs typeface="Oswald"/>
                <a:sym typeface="Oswald"/>
              </a:rPr>
              <a:t>Game Limitations</a:t>
            </a:r>
            <a:endParaRPr sz="1400" b="0" i="0" u="none" strike="noStrike" cap="none" dirty="0">
              <a:solidFill>
                <a:srgbClr val="000000"/>
              </a:solidFill>
              <a:latin typeface="Oswald"/>
              <a:ea typeface="Oswald"/>
              <a:cs typeface="Oswald"/>
              <a:sym typeface="Oswald"/>
            </a:endParaRPr>
          </a:p>
        </p:txBody>
      </p:sp>
      <p:sp>
        <p:nvSpPr>
          <p:cNvPr id="76" name="Google Shape;76;p1"/>
          <p:cNvSpPr txBox="1"/>
          <p:nvPr/>
        </p:nvSpPr>
        <p:spPr>
          <a:xfrm>
            <a:off x="34623400" y="19111683"/>
            <a:ext cx="92634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dirty="0">
                <a:solidFill>
                  <a:srgbClr val="666666"/>
                </a:solidFill>
                <a:latin typeface="Oswald"/>
                <a:ea typeface="Oswald"/>
                <a:cs typeface="Oswald"/>
                <a:sym typeface="Oswald"/>
              </a:rPr>
              <a:t>Future Work</a:t>
            </a:r>
            <a:endParaRPr sz="5400" b="1" i="0" u="none" strike="noStrike" cap="none" dirty="0">
              <a:solidFill>
                <a:srgbClr val="666666"/>
              </a:solidFill>
              <a:latin typeface="Oswald"/>
              <a:ea typeface="Oswald"/>
              <a:cs typeface="Oswald"/>
              <a:sym typeface="Oswald"/>
            </a:endParaRPr>
          </a:p>
        </p:txBody>
      </p:sp>
      <p:sp>
        <p:nvSpPr>
          <p:cNvPr id="77" name="Google Shape;77;p1"/>
          <p:cNvSpPr txBox="1"/>
          <p:nvPr/>
        </p:nvSpPr>
        <p:spPr>
          <a:xfrm>
            <a:off x="34659124" y="20260382"/>
            <a:ext cx="13318800" cy="419481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3200"/>
              <a:buFont typeface="Arial"/>
              <a:buNone/>
            </a:pPr>
            <a:r>
              <a:rPr lang="en-US" sz="3600" b="0" i="0" u="none" strike="noStrike" cap="none" dirty="0">
                <a:solidFill>
                  <a:srgbClr val="0F0F0F"/>
                </a:solidFill>
                <a:latin typeface="Arial"/>
                <a:ea typeface="Arial"/>
                <a:cs typeface="Arial"/>
                <a:sym typeface="Arial"/>
              </a:rPr>
              <a:t>In the future, Twilight Hammer has the possibility to expand significantly, as the foundation for expansion is already in place. </a:t>
            </a:r>
            <a:r>
              <a:rPr lang="en-US" sz="3600" dirty="0">
                <a:solidFill>
                  <a:srgbClr val="0F0F0F"/>
                </a:solidFill>
              </a:rPr>
              <a:t>The fundamental mechanics and object handling mechanisms are in place, so additional content would be as simple as merely plugging in new sprites and images to expand.</a:t>
            </a:r>
            <a:endParaRPr sz="1600" dirty="0"/>
          </a:p>
          <a:p>
            <a:pPr marL="0" marR="0" lvl="0" indent="0" algn="l" rtl="0">
              <a:lnSpc>
                <a:spcPct val="115000"/>
              </a:lnSpc>
              <a:spcBef>
                <a:spcPts val="0"/>
              </a:spcBef>
              <a:spcAft>
                <a:spcPts val="0"/>
              </a:spcAft>
              <a:buClr>
                <a:srgbClr val="000000"/>
              </a:buClr>
              <a:buSzPts val="3200"/>
              <a:buFont typeface="Arial"/>
              <a:buNone/>
            </a:pPr>
            <a:endParaRPr sz="3600" b="0" i="0" u="none" strike="noStrike" cap="none" dirty="0">
              <a:solidFill>
                <a:srgbClr val="0F0F0F"/>
              </a:solidFill>
              <a:latin typeface="Arial"/>
              <a:ea typeface="Arial"/>
              <a:cs typeface="Arial"/>
              <a:sym typeface="Arial"/>
            </a:endParaRPr>
          </a:p>
        </p:txBody>
      </p:sp>
      <p:sp>
        <p:nvSpPr>
          <p:cNvPr id="78" name="Google Shape;78;p1"/>
          <p:cNvSpPr/>
          <p:nvPr/>
        </p:nvSpPr>
        <p:spPr>
          <a:xfrm>
            <a:off x="1027211" y="722079"/>
            <a:ext cx="755700" cy="3412500"/>
          </a:xfrm>
          <a:prstGeom prst="rect">
            <a:avLst/>
          </a:prstGeom>
          <a:solidFill>
            <a:srgbClr val="F56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txBox="1"/>
          <p:nvPr/>
        </p:nvSpPr>
        <p:spPr>
          <a:xfrm>
            <a:off x="2864727" y="1138535"/>
            <a:ext cx="4165200" cy="2603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endParaRPr sz="7200" b="0" i="0" u="none" strike="noStrike" cap="none">
              <a:solidFill>
                <a:srgbClr val="000000"/>
              </a:solidFill>
              <a:latin typeface="Arial"/>
              <a:ea typeface="Arial"/>
              <a:cs typeface="Arial"/>
              <a:sym typeface="Arial"/>
            </a:endParaRPr>
          </a:p>
        </p:txBody>
      </p:sp>
      <p:pic>
        <p:nvPicPr>
          <p:cNvPr id="80" name="Google Shape;80;p1"/>
          <p:cNvPicPr preferRelativeResize="0"/>
          <p:nvPr/>
        </p:nvPicPr>
        <p:blipFill rotWithShape="1">
          <a:blip r:embed="rId3">
            <a:alphaModFix/>
          </a:blip>
          <a:srcRect/>
          <a:stretch/>
        </p:blipFill>
        <p:spPr>
          <a:xfrm>
            <a:off x="2104400" y="932944"/>
            <a:ext cx="5758500" cy="3239157"/>
          </a:xfrm>
          <a:prstGeom prst="rect">
            <a:avLst/>
          </a:prstGeom>
          <a:noFill/>
          <a:ln>
            <a:noFill/>
          </a:ln>
        </p:spPr>
      </p:pic>
      <p:sp>
        <p:nvSpPr>
          <p:cNvPr id="81" name="Google Shape;81;p1"/>
          <p:cNvSpPr txBox="1"/>
          <p:nvPr/>
        </p:nvSpPr>
        <p:spPr>
          <a:xfrm>
            <a:off x="2337074" y="9262502"/>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a:solidFill>
                  <a:srgbClr val="666666"/>
                </a:solidFill>
                <a:latin typeface="Oswald"/>
                <a:ea typeface="Oswald"/>
                <a:cs typeface="Oswald"/>
                <a:sym typeface="Oswald"/>
              </a:rPr>
              <a:t>Game objective</a:t>
            </a:r>
            <a:endParaRPr sz="1400" b="0" i="0" u="none" strike="noStrike" cap="none">
              <a:solidFill>
                <a:srgbClr val="000000"/>
              </a:solidFill>
              <a:latin typeface="Oswald"/>
              <a:ea typeface="Oswald"/>
              <a:cs typeface="Oswald"/>
              <a:sym typeface="Oswald"/>
            </a:endParaRPr>
          </a:p>
        </p:txBody>
      </p:sp>
      <p:sp>
        <p:nvSpPr>
          <p:cNvPr id="82" name="Google Shape;82;p1"/>
          <p:cNvSpPr txBox="1"/>
          <p:nvPr/>
        </p:nvSpPr>
        <p:spPr>
          <a:xfrm>
            <a:off x="2052674" y="14435629"/>
            <a:ext cx="13318800" cy="1148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5400" b="1" i="0" u="none" strike="noStrike" cap="none" dirty="0">
                <a:solidFill>
                  <a:srgbClr val="666666"/>
                </a:solidFill>
                <a:latin typeface="Oswald"/>
                <a:ea typeface="Oswald"/>
                <a:cs typeface="Oswald"/>
                <a:sym typeface="Oswald"/>
              </a:rPr>
              <a:t>Game Screenshots</a:t>
            </a:r>
            <a:endParaRPr sz="1400" b="0" i="0" u="none" strike="noStrike" cap="none" dirty="0">
              <a:solidFill>
                <a:srgbClr val="000000"/>
              </a:solidFill>
              <a:latin typeface="Oswald"/>
              <a:ea typeface="Oswald"/>
              <a:cs typeface="Oswald"/>
              <a:sym typeface="Oswald"/>
            </a:endParaRPr>
          </a:p>
        </p:txBody>
      </p:sp>
      <p:sp>
        <p:nvSpPr>
          <p:cNvPr id="91" name="Google Shape;91;p1"/>
          <p:cNvSpPr txBox="1"/>
          <p:nvPr/>
        </p:nvSpPr>
        <p:spPr>
          <a:xfrm>
            <a:off x="34717597" y="13213766"/>
            <a:ext cx="13900499" cy="455197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3200"/>
              <a:buFont typeface="Arial"/>
              <a:buNone/>
            </a:pPr>
            <a:r>
              <a:rPr lang="en-US" sz="3600" b="0" i="0" u="none" strike="noStrike" cap="none" dirty="0">
                <a:solidFill>
                  <a:srgbClr val="0F0F0F"/>
                </a:solidFill>
                <a:latin typeface="Arial"/>
                <a:ea typeface="Arial"/>
                <a:cs typeface="Arial"/>
                <a:sym typeface="Arial"/>
              </a:rPr>
              <a:t>One of the most severe limitations of this title is my own artistic ability. I am not a digital artist, and therefore </a:t>
            </a:r>
            <a:r>
              <a:rPr lang="en-US" sz="3600" dirty="0">
                <a:solidFill>
                  <a:srgbClr val="0F0F0F"/>
                </a:solidFill>
              </a:rPr>
              <a:t>I am limited to what I can achieve through pixel art, while still trying to adhere to the </a:t>
            </a:r>
            <a:r>
              <a:rPr lang="en-US" sz="3600" b="0" i="0" u="none" strike="noStrike" cap="none" dirty="0">
                <a:solidFill>
                  <a:srgbClr val="0F0F0F"/>
                </a:solidFill>
                <a:latin typeface="Arial"/>
                <a:ea typeface="Arial"/>
                <a:cs typeface="Arial"/>
                <a:sym typeface="Arial"/>
              </a:rPr>
              <a:t> atmosphere and color pallets of the world. Other than that</a:t>
            </a:r>
            <a:r>
              <a:rPr lang="en-US" sz="3600" dirty="0">
                <a:solidFill>
                  <a:srgbClr val="0F0F0F"/>
                </a:solidFill>
              </a:rPr>
              <a:t>, only </a:t>
            </a:r>
            <a:r>
              <a:rPr lang="en-US" sz="3600" b="0" i="0" u="none" strike="noStrike" cap="none" dirty="0">
                <a:solidFill>
                  <a:srgbClr val="0F0F0F"/>
                </a:solidFill>
                <a:latin typeface="Arial"/>
                <a:ea typeface="Arial"/>
                <a:cs typeface="Arial"/>
                <a:sym typeface="Arial"/>
              </a:rPr>
              <a:t>the computational complexity and engine limitations of </a:t>
            </a:r>
            <a:r>
              <a:rPr lang="en-US" sz="3600" b="0" i="0" u="none" strike="noStrike" cap="none" dirty="0" err="1">
                <a:solidFill>
                  <a:srgbClr val="0F0F0F"/>
                </a:solidFill>
                <a:latin typeface="Arial"/>
                <a:ea typeface="Arial"/>
                <a:cs typeface="Arial"/>
                <a:sym typeface="Arial"/>
              </a:rPr>
              <a:t>pygame</a:t>
            </a:r>
            <a:r>
              <a:rPr lang="en-US" sz="3600" b="0" i="0" u="none" strike="noStrike" cap="none" dirty="0">
                <a:solidFill>
                  <a:srgbClr val="0F0F0F"/>
                </a:solidFill>
                <a:latin typeface="Arial"/>
                <a:ea typeface="Arial"/>
                <a:cs typeface="Arial"/>
                <a:sym typeface="Arial"/>
              </a:rPr>
              <a:t> limit the capabilities of the project, and with sufficient time it could expand into much more.</a:t>
            </a:r>
            <a:endParaRPr sz="3600" b="0" i="0" u="none" strike="noStrike" cap="none" dirty="0">
              <a:solidFill>
                <a:srgbClr val="434343"/>
              </a:solidFill>
              <a:latin typeface="Arial"/>
              <a:ea typeface="Arial"/>
              <a:cs typeface="Arial"/>
              <a:sym typeface="Arial"/>
            </a:endParaRPr>
          </a:p>
        </p:txBody>
      </p:sp>
      <p:pic>
        <p:nvPicPr>
          <p:cNvPr id="2" name="Picture 1" descr="A video game with a person running&#10;&#10;Description automatically generated">
            <a:extLst>
              <a:ext uri="{FF2B5EF4-FFF2-40B4-BE49-F238E27FC236}">
                <a16:creationId xmlns:a16="http://schemas.microsoft.com/office/drawing/2014/main" id="{F23CCA51-4F7E-4FE2-A35B-B6BC8F4FD381}"/>
              </a:ext>
            </a:extLst>
          </p:cNvPr>
          <p:cNvPicPr>
            <a:picLocks noChangeAspect="1"/>
          </p:cNvPicPr>
          <p:nvPr/>
        </p:nvPicPr>
        <p:blipFill rotWithShape="1">
          <a:blip r:embed="rId4"/>
          <a:srcRect t="11715"/>
          <a:stretch/>
        </p:blipFill>
        <p:spPr>
          <a:xfrm>
            <a:off x="1710589" y="20917654"/>
            <a:ext cx="13945108" cy="3965346"/>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pic>
        <p:nvPicPr>
          <p:cNvPr id="4" name="Picture 3">
            <a:extLst>
              <a:ext uri="{FF2B5EF4-FFF2-40B4-BE49-F238E27FC236}">
                <a16:creationId xmlns:a16="http://schemas.microsoft.com/office/drawing/2014/main" id="{4E400F92-2EBC-F409-E292-2DBF59A8F947}"/>
              </a:ext>
            </a:extLst>
          </p:cNvPr>
          <p:cNvPicPr>
            <a:picLocks noChangeAspect="1"/>
          </p:cNvPicPr>
          <p:nvPr/>
        </p:nvPicPr>
        <p:blipFill>
          <a:blip r:embed="rId5"/>
          <a:stretch>
            <a:fillRect/>
          </a:stretch>
        </p:blipFill>
        <p:spPr>
          <a:xfrm>
            <a:off x="1673904" y="15440401"/>
            <a:ext cx="7699508" cy="5931246"/>
          </a:xfrm>
          <a:prstGeom prst="rect">
            <a:avLst/>
          </a:prstGeom>
        </p:spPr>
      </p:pic>
      <p:pic>
        <p:nvPicPr>
          <p:cNvPr id="6" name="Picture 5">
            <a:extLst>
              <a:ext uri="{FF2B5EF4-FFF2-40B4-BE49-F238E27FC236}">
                <a16:creationId xmlns:a16="http://schemas.microsoft.com/office/drawing/2014/main" id="{240F081D-FDF4-FE75-F81C-C67081DDD5DE}"/>
              </a:ext>
            </a:extLst>
          </p:cNvPr>
          <p:cNvPicPr>
            <a:picLocks noChangeAspect="1"/>
          </p:cNvPicPr>
          <p:nvPr/>
        </p:nvPicPr>
        <p:blipFill>
          <a:blip r:embed="rId6"/>
          <a:stretch>
            <a:fillRect/>
          </a:stretch>
        </p:blipFill>
        <p:spPr>
          <a:xfrm>
            <a:off x="9373416" y="15489753"/>
            <a:ext cx="6282281" cy="58368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548</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Oi</vt:lpstr>
      <vt:lpstr>Myanmar Text</vt:lpstr>
      <vt:lpstr>Arial</vt:lpstr>
      <vt:lpstr>Oswald</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matias volonte</dc:creator>
  <cp:lastModifiedBy>Zachary Schmitz</cp:lastModifiedBy>
  <cp:revision>3</cp:revision>
  <dcterms:modified xsi:type="dcterms:W3CDTF">2023-12-11T09:14:10Z</dcterms:modified>
</cp:coreProperties>
</file>