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A86F-F384-4ADA-A7B1-43646B1A021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CF4E-834E-488C-83DC-B0CB5B00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0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A86F-F384-4ADA-A7B1-43646B1A021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CF4E-834E-488C-83DC-B0CB5B00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0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A86F-F384-4ADA-A7B1-43646B1A021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CF4E-834E-488C-83DC-B0CB5B00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1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A86F-F384-4ADA-A7B1-43646B1A021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CF4E-834E-488C-83DC-B0CB5B00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7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A86F-F384-4ADA-A7B1-43646B1A021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CF4E-834E-488C-83DC-B0CB5B00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6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A86F-F384-4ADA-A7B1-43646B1A021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CF4E-834E-488C-83DC-B0CB5B00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A86F-F384-4ADA-A7B1-43646B1A021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CF4E-834E-488C-83DC-B0CB5B00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99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A86F-F384-4ADA-A7B1-43646B1A021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CF4E-834E-488C-83DC-B0CB5B00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2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A86F-F384-4ADA-A7B1-43646B1A021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CF4E-834E-488C-83DC-B0CB5B00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2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A86F-F384-4ADA-A7B1-43646B1A021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CF4E-834E-488C-83DC-B0CB5B00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A86F-F384-4ADA-A7B1-43646B1A021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8CF4E-834E-488C-83DC-B0CB5B00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9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4A86F-F384-4ADA-A7B1-43646B1A021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8CF4E-834E-488C-83DC-B0CB5B000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55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 t="-68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00A23-39BE-C08F-97FE-947C3904A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2174" y="825838"/>
            <a:ext cx="3616913" cy="279516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+mn-lt"/>
              </a:rPr>
              <a:t>Twilight Hammer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04B88-B68B-94A9-E532-EC33D668B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9416" y="4079565"/>
            <a:ext cx="3125337" cy="1136843"/>
          </a:xfrm>
        </p:spPr>
        <p:txBody>
          <a:bodyPr>
            <a:normAutofit/>
          </a:bodyPr>
          <a:lstStyle/>
          <a:p>
            <a:r>
              <a:rPr lang="en-US" sz="1800"/>
              <a:t>Zachary Schmitz</a:t>
            </a:r>
          </a:p>
        </p:txBody>
      </p:sp>
    </p:spTree>
    <p:extLst>
      <p:ext uri="{BB962C8B-B14F-4D97-AF65-F5344CB8AC3E}">
        <p14:creationId xmlns:p14="http://schemas.microsoft.com/office/powerpoint/2010/main" val="163270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908C81-6187-38E6-348A-8DF5CD02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3604-9826-09E9-679F-C8DB89592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Story: Vampire wakes up from a long sleep and must fight the bandits that have taken over his castle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Genre: Medieval fantasy</a:t>
            </a:r>
            <a:r>
              <a:rPr lang="en-US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(brigands and archers)</a:t>
            </a:r>
            <a:endParaRPr lang="en-US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en-US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Objectives: Kill enemies that have taken over your castle</a:t>
            </a:r>
          </a:p>
          <a:p>
            <a:pPr lvl="2"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Reach a distance of 7000 paces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person in a coffin&#10;&#10;Description automatically generated">
            <a:extLst>
              <a:ext uri="{FF2B5EF4-FFF2-40B4-BE49-F238E27FC236}">
                <a16:creationId xmlns:a16="http://schemas.microsoft.com/office/drawing/2014/main" id="{0B75C218-886A-C028-9D6E-2C297C1CB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22" y="831274"/>
            <a:ext cx="5524153" cy="541713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5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E9E4D-BDF1-2CE5-575E-E0D3FC7C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366" y="609600"/>
            <a:ext cx="4267200" cy="135147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Inspirations</a:t>
            </a:r>
          </a:p>
        </p:txBody>
      </p:sp>
      <p:pic>
        <p:nvPicPr>
          <p:cNvPr id="7" name="Picture 6" descr="A video game screen with many people&#10;&#10;Description automatically generated">
            <a:extLst>
              <a:ext uri="{FF2B5EF4-FFF2-40B4-BE49-F238E27FC236}">
                <a16:creationId xmlns:a16="http://schemas.microsoft.com/office/drawing/2014/main" id="{B891B2DF-975C-310C-82D0-020AEBAFA0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2" r="39196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74B0-9826-53B1-0035-BA453D1E9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966" y="2147357"/>
            <a:ext cx="3810000" cy="41010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Setting and art inspired by V-Rising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Hordes of enemies like in vampire survivors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Dynasty Warriors player power (High impact/intensity)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Some styling from Warhammer fantasy (Vampire Counts)</a:t>
            </a:r>
          </a:p>
        </p:txBody>
      </p:sp>
      <p:pic>
        <p:nvPicPr>
          <p:cNvPr id="5" name="Picture 4" descr="A person sitting on a throne with a sword&#10;&#10;Description automatically generated">
            <a:extLst>
              <a:ext uri="{FF2B5EF4-FFF2-40B4-BE49-F238E27FC236}">
                <a16:creationId xmlns:a16="http://schemas.microsoft.com/office/drawing/2014/main" id="{79032BB8-3119-9432-2A47-98944F27F3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0" r="30883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800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video game with a person walking on a bridge&#10;&#10;Description automatically generated">
            <a:extLst>
              <a:ext uri="{FF2B5EF4-FFF2-40B4-BE49-F238E27FC236}">
                <a16:creationId xmlns:a16="http://schemas.microsoft.com/office/drawing/2014/main" id="{26851D47-001B-E8FA-D721-0A7B2839F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6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EF6B9-3FB8-F735-AC4F-063C6A00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3604-9826-09E9-679F-C8DB89592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56" y="1690255"/>
            <a:ext cx="4392534" cy="448670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Audience:</a:t>
            </a:r>
            <a:endParaRPr lang="en-US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10-30 year old gamers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Probably male audience (mild violence)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Targeted toward high-action/high impact gamers</a:t>
            </a:r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quite bullet-hell, bu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intending for lots of movement and action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Entities: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Vampire main character is bulky and strong with a hammer.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Enemy types are pawn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archer, with a boss of the pawn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 will 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castle halls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46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F6B9-3FB8-F735-AC4F-063C6A00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27026"/>
            <a:ext cx="3290887" cy="22875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 Mechanics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3604-9826-09E9-679F-C8DB89592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434" y="327026"/>
            <a:ext cx="8076962" cy="2287587"/>
          </a:xfrm>
        </p:spPr>
        <p:txBody>
          <a:bodyPr numCol="3" anchor="ctr">
            <a:normAutofit/>
          </a:bodyPr>
          <a:lstStyle/>
          <a:p>
            <a:pPr lvl="1">
              <a:spcBef>
                <a:spcPts val="0"/>
              </a:spcBef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Multi-stage swing ground attack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Enemy maneuver and attack ai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Separate jump attack</a:t>
            </a:r>
          </a:p>
          <a:p>
            <a:pPr lvl="1">
              <a:spcBef>
                <a:spcPts val="0"/>
              </a:spcBef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Blocker zones (defeat all enemies to progress)</a:t>
            </a:r>
          </a:p>
          <a:p>
            <a:pPr lvl="1">
              <a:spcBef>
                <a:spcPts val="0"/>
              </a:spcBef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Tiny tutorial at the beginning.</a:t>
            </a:r>
          </a:p>
          <a:p>
            <a:pPr lvl="1">
              <a:spcBef>
                <a:spcPts val="0"/>
              </a:spcBef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Knock-back affects to launch hit enemies backwards variable distances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video game with a person running&#10;&#10;Description automatically generated">
            <a:extLst>
              <a:ext uri="{FF2B5EF4-FFF2-40B4-BE49-F238E27FC236}">
                <a16:creationId xmlns:a16="http://schemas.microsoft.com/office/drawing/2014/main" id="{8DCA5FEA-0346-FBB0-F727-C337FDFBC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15"/>
          <a:stretch/>
        </p:blipFill>
        <p:spPr>
          <a:xfrm>
            <a:off x="-9168" y="2763151"/>
            <a:ext cx="12201168" cy="4093262"/>
          </a:xfrm>
          <a:custGeom>
            <a:avLst/>
            <a:gdLst/>
            <a:ahLst/>
            <a:cxnLst/>
            <a:rect l="l" t="t" r="r" b="b"/>
            <a:pathLst>
              <a:path w="12201168" h="4093262">
                <a:moveTo>
                  <a:pt x="12201168" y="0"/>
                </a:moveTo>
                <a:lnTo>
                  <a:pt x="12201168" y="4093262"/>
                </a:lnTo>
                <a:lnTo>
                  <a:pt x="0" y="4093262"/>
                </a:lnTo>
                <a:lnTo>
                  <a:pt x="0" y="49771"/>
                </a:lnTo>
                <a:lnTo>
                  <a:pt x="344880" y="64399"/>
                </a:lnTo>
                <a:cubicBezTo>
                  <a:pt x="3386438" y="213466"/>
                  <a:pt x="6427997" y="534535"/>
                  <a:pt x="9469555" y="167599"/>
                </a:cubicBezTo>
                <a:cubicBezTo>
                  <a:pt x="10229945" y="75865"/>
                  <a:pt x="10990334" y="27132"/>
                  <a:pt x="11750723" y="796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4831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30A08-4B12-1AFD-22B1-395C3BB3E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0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EF6B9-3FB8-F735-AC4F-063C6A00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259" y="130233"/>
            <a:ext cx="3417814" cy="18999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Enemy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3604-9826-09E9-679F-C8DB89592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1610686"/>
            <a:ext cx="4070364" cy="4566277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</a:pPr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runt:</a:t>
            </a:r>
          </a:p>
          <a:p>
            <a:pPr lvl="2">
              <a:spcBef>
                <a:spcPts val="0"/>
              </a:spcBef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 to player location until in melee distance</a:t>
            </a:r>
          </a:p>
          <a:p>
            <a:pPr lvl="2">
              <a:spcBef>
                <a:spcPts val="0"/>
              </a:spcBef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in distance, swing</a:t>
            </a:r>
          </a:p>
          <a:p>
            <a:pPr lvl="2">
              <a:spcBef>
                <a:spcPts val="0"/>
              </a:spcBef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knocked back when hit</a:t>
            </a:r>
          </a:p>
          <a:p>
            <a:pPr lvl="2">
              <a:spcBef>
                <a:spcPts val="0"/>
              </a:spcBef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Archer:</a:t>
            </a:r>
          </a:p>
          <a:p>
            <a:pPr lvl="2">
              <a:spcBef>
                <a:spcPts val="0"/>
              </a:spcBef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Stays in position and fires. If within melee range will run away to safe distance.</a:t>
            </a:r>
          </a:p>
          <a:p>
            <a:pPr lvl="2">
              <a:spcBef>
                <a:spcPts val="0"/>
              </a:spcBef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Shoots straight arrows directly at players current position</a:t>
            </a:r>
          </a:p>
          <a:p>
            <a:pPr lvl="2">
              <a:spcBef>
                <a:spcPts val="0"/>
              </a:spcBef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Knocked back when hit</a:t>
            </a:r>
          </a:p>
          <a:p>
            <a:pPr lvl="2">
              <a:spcBef>
                <a:spcPts val="0"/>
              </a:spcBef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38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DE7DB-7CC5-9BF6-59EF-B81036D209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888" b="-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DEF6B9-3FB8-F735-AC4F-063C6A00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354128" cy="2871811"/>
          </a:xfrm>
        </p:spPr>
        <p:txBody>
          <a:bodyPr>
            <a:normAutofit/>
          </a:bodyPr>
          <a:lstStyle/>
          <a:p>
            <a:r>
              <a:rPr lang="en-US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components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3604-9826-09E9-679F-C8DB89592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601910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Modules: Main, Player, Mobs, Bosses, Things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Levels: 1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Collision detection: simple distance math (Needs to run fast with many entities)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Physics: player jumping and arrow flights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Algorithms: character movement determination, AI maneuvering, melee distance calculations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Very simple AI and movements to allow more enemies!</a:t>
            </a:r>
          </a:p>
        </p:txBody>
      </p:sp>
    </p:spTree>
    <p:extLst>
      <p:ext uri="{BB962C8B-B14F-4D97-AF65-F5344CB8AC3E}">
        <p14:creationId xmlns:p14="http://schemas.microsoft.com/office/powerpoint/2010/main" val="91108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5BD7A-EB56-CE8F-9D8E-69C610927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B6F71-C0D0-E13A-0E9D-C2D224962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921" y="267854"/>
            <a:ext cx="2654157" cy="618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4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155</TotalTime>
  <Words>299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Twilight Hammer</vt:lpstr>
      <vt:lpstr>Scenario</vt:lpstr>
      <vt:lpstr>Inspirations</vt:lpstr>
      <vt:lpstr>Information</vt:lpstr>
      <vt:lpstr>Game Mechanics</vt:lpstr>
      <vt:lpstr>Enemy mechanics</vt:lpstr>
      <vt:lpstr>Technical components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Schmitz</dc:creator>
  <cp:lastModifiedBy>Zachary Schmitz</cp:lastModifiedBy>
  <cp:revision>20</cp:revision>
  <dcterms:created xsi:type="dcterms:W3CDTF">2023-10-16T21:20:07Z</dcterms:created>
  <dcterms:modified xsi:type="dcterms:W3CDTF">2023-12-11T09:25:15Z</dcterms:modified>
</cp:coreProperties>
</file>