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.ezpeleta@campus.unimib.it" initials="c" lastIdx="2" clrIdx="0">
    <p:extLst>
      <p:ext uri="{19B8F6BF-5375-455C-9EA6-DF929625EA0E}">
        <p15:presenceInfo xmlns:p15="http://schemas.microsoft.com/office/powerpoint/2012/main" userId="c.ezpeleta@campus.unimib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41ED4-F81F-41CF-BFD0-F29BC66CBE3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E1D69-E589-4405-A291-FF7AE9EDA7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37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tirocinio ha due obiettivi principali :</a:t>
            </a:r>
            <a:br>
              <a:rPr lang="it-IT" dirty="0"/>
            </a:br>
            <a:r>
              <a:rPr lang="it-IT" dirty="0"/>
              <a:t>il primo è il </a:t>
            </a:r>
            <a:r>
              <a:rPr lang="it-IT" dirty="0" err="1"/>
              <a:t>porting</a:t>
            </a:r>
            <a:r>
              <a:rPr lang="it-IT" dirty="0"/>
              <a:t> di RTEMS su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, durante questa fase viene impostato l’ambiente di sviluppo </a:t>
            </a:r>
            <a:r>
              <a:rPr lang="it-IT" dirty="0" err="1"/>
              <a:t>sul’host</a:t>
            </a:r>
            <a:r>
              <a:rPr lang="it-IT" dirty="0"/>
              <a:t> computer dove verranno poi creati e compilati gli applicativi di validazione ed inoltre viene configurata la microSD della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in modo da poter eseguire gli eseguibili RTEMS.</a:t>
            </a:r>
            <a:br>
              <a:rPr lang="it-IT" dirty="0"/>
            </a:br>
            <a:r>
              <a:rPr lang="it-IT" dirty="0"/>
              <a:t>Il secondo obiettivo è la creazione degli eseguibili RTEMS di validazione per le interfacce GPIO, UART, SPI e I2C.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E1D69-E589-4405-A291-FF7AE9EDA7C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51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E1D69-E589-4405-A291-FF7AE9EDA7C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151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3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9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8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2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93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1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53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1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47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9831-3678-4E6F-91AE-3460621874D6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7121-255F-4C14-934F-8728068BEC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9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956"/>
            <a:ext cx="9144000" cy="1519257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RTEMS su </a:t>
            </a:r>
            <a:r>
              <a:rPr lang="it-IT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applicazioni real-time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925A58-704C-44F6-BFAD-398DC35D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849" y="4481092"/>
            <a:ext cx="4314825" cy="1436348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Relazione della prova finale di:</a:t>
            </a:r>
            <a:b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Clark Ezpeleta</a:t>
            </a:r>
            <a:b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832972</a:t>
            </a:r>
            <a:b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14468EE-610D-4781-B6EB-49FA93262F00}"/>
              </a:ext>
            </a:extLst>
          </p:cNvPr>
          <p:cNvSpPr txBox="1"/>
          <p:nvPr/>
        </p:nvSpPr>
        <p:spPr>
          <a:xfrm>
            <a:off x="849192" y="4481092"/>
            <a:ext cx="45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RELATORE: Prof. Domenico Giorgio Sorrenti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753795-AADD-4395-A631-D2DEB156E20C}"/>
              </a:ext>
            </a:extLst>
          </p:cNvPr>
          <p:cNvSpPr txBox="1"/>
          <p:nvPr/>
        </p:nvSpPr>
        <p:spPr>
          <a:xfrm>
            <a:off x="849192" y="5014600"/>
            <a:ext cx="472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CO-RELATORE: Ing. Fabrizio Bernardini, FBIS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3C8F8B-5CDC-4997-9947-D39180F70238}"/>
              </a:ext>
            </a:extLst>
          </p:cNvPr>
          <p:cNvSpPr txBox="1"/>
          <p:nvPr/>
        </p:nvSpPr>
        <p:spPr>
          <a:xfrm>
            <a:off x="849192" y="5548108"/>
            <a:ext cx="43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 AZIENDALE: Prof. Pietro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Braione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5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93" y="901460"/>
            <a:ext cx="10515600" cy="83099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B1341-FFFD-4D15-AF16-B7731CD4DA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okok</a:t>
            </a:r>
            <a:endParaRPr lang="it-IT" dirty="0"/>
          </a:p>
        </p:txBody>
      </p:sp>
      <p:pic>
        <p:nvPicPr>
          <p:cNvPr id="9" name="Segnaposto contenuto 8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A69904F6-9299-4940-8112-D1E1E6C92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40" y="2026836"/>
            <a:ext cx="1565430" cy="1430101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E7F8F6F-0AC6-482A-84C6-4E231DA57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24" y="1283915"/>
            <a:ext cx="2529600" cy="3037729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1F83AE-6CA2-45AC-9438-02812712D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96" y="4350346"/>
            <a:ext cx="5077965" cy="20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109733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Compilazione, caricamento, esecuzione e verifica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D31B507A-B3F7-459E-A40E-B66309E8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Compilazione: viene effettuata utilizzando RTEMS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Caricamento: bisogna copiare l’eseguibile sulla microSD della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modificare il nome del kernel nel file ‘config.txt’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Esecuzione: all’accensione della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carica il kernel file indicato sul config.txt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Verifica: viene effettuata controllando i log sul terminale tramite interfaccia UART ed utilizzando il multimetro e l’oscilloscopio.</a:t>
            </a:r>
          </a:p>
          <a:p>
            <a:pPr>
              <a:lnSpc>
                <a:spcPct val="15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7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975098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AFAF661F-C2DA-4314-885C-C4AED01E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effettuato con successo ed è stata creata una guida con descritto il procedimento in dettaglio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 applicativi RTEMS di validazione delle interfacce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le interfacce prefissate tranne SPI</a:t>
            </a:r>
          </a:p>
        </p:txBody>
      </p:sp>
    </p:spTree>
    <p:extLst>
      <p:ext uri="{BB962C8B-B14F-4D97-AF65-F5344CB8AC3E}">
        <p14:creationId xmlns:p14="http://schemas.microsoft.com/office/powerpoint/2010/main" val="102939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19" y="2880332"/>
            <a:ext cx="10515600" cy="109733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l’ascolto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92A5E0-419A-4F0B-83E0-F01E32066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9" y="5221340"/>
            <a:ext cx="2264827" cy="782958"/>
          </a:xfrm>
          <a:prstGeom prst="rect">
            <a:avLst/>
          </a:prstGeom>
        </p:spPr>
      </p:pic>
      <p:pic>
        <p:nvPicPr>
          <p:cNvPr id="9" name="Immagine 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34F06A9-AD82-48CF-AAD2-8F0AED0F2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68" y="5541324"/>
            <a:ext cx="2398799" cy="5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814"/>
            <a:ext cx="10515600" cy="93010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Obiettivi e finalità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D31B507A-B3F7-459E-A40E-B66309E8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912"/>
            <a:ext cx="10515600" cy="4351338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RTEMS su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Creazione degli eseguibili RTEMS di validazione per le interfacce GPIO, UART, SPI e I2C.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1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109733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RTEMS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D31B507A-B3F7-459E-A40E-B66309E8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240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RTEMS sta per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Real-Time Executive Multiprocessor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clipart, segnale&#10;&#10;Descrizione generata automaticamente">
            <a:extLst>
              <a:ext uri="{FF2B5EF4-FFF2-40B4-BE49-F238E27FC236}">
                <a16:creationId xmlns:a16="http://schemas.microsoft.com/office/drawing/2014/main" id="{0CDF648E-329C-4DE4-8084-DADA79834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07" y="5816095"/>
            <a:ext cx="1196577" cy="3733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4E9665-9A7D-4B57-BD77-4BDCF39F5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84" y="5394004"/>
            <a:ext cx="1938716" cy="12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7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972835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15A83074-073F-4C45-A3F2-47B0FDCE0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7" name="Segnaposto contenuto 1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1FB6DBED-274D-4832-9066-5B2D3289C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16" y="2155039"/>
            <a:ext cx="3432500" cy="2219511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7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1097336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RTEMS su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D31B507A-B3F7-459E-A40E-B66309E8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Installazione dalla tool-suite sul computer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Verifica del corretto funzionamento della tool-suite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Configurazione del IDE Eclipse 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Compilazione ed esecuzione dei programmi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109733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Interfacce I/O da validare 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D31B507A-B3F7-459E-A40E-B66309E8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interfacce che ci interessano validare sono: GPIO, UART, I2C e SPI.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109733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Struttura programma di validazione RTEMS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D31B507A-B3F7-459E-A40E-B66309E8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1540" cy="4056701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6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702"/>
            <a:ext cx="10515600" cy="83698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D414C-C33B-402E-91B6-5183DC314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validazione viene effettuata creando un programma ‘hello world’.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9C0F6B-50AF-4799-89AE-CB1D53A83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8" y="2125243"/>
            <a:ext cx="5037841" cy="1739545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3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AFBE-5EEE-4EE0-A282-9485EFE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997"/>
            <a:ext cx="10515600" cy="994628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80F94C1-D88B-4470-9813-1B00A37A5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l’interfaccia I2C viene utilizzato il componente aggiuntivo MCP3425.</a:t>
            </a:r>
          </a:p>
        </p:txBody>
      </p:sp>
      <p:pic>
        <p:nvPicPr>
          <p:cNvPr id="15" name="Segnaposto contenuto 14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D766214B-A926-428C-B784-8017DD3B2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07" y="1622743"/>
            <a:ext cx="2269228" cy="2221287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D2781E3-F4BE-4A45-B9A3-CECA92ACF858}"/>
              </a:ext>
            </a:extLst>
          </p:cNvPr>
          <p:cNvSpPr/>
          <p:nvPr/>
        </p:nvSpPr>
        <p:spPr>
          <a:xfrm>
            <a:off x="0" y="2"/>
            <a:ext cx="12192000" cy="853700"/>
          </a:xfrm>
          <a:prstGeom prst="rect">
            <a:avLst/>
          </a:prstGeom>
          <a:solidFill>
            <a:srgbClr val="007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E3CDAC-237D-494E-9384-42D0ED945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2" y="72908"/>
            <a:ext cx="658737" cy="70814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C4CE8A6-F8DB-4C8E-BD4B-4201D0574BDF}"/>
              </a:ext>
            </a:extLst>
          </p:cNvPr>
          <p:cNvSpPr/>
          <p:nvPr/>
        </p:nvSpPr>
        <p:spPr>
          <a:xfrm>
            <a:off x="0" y="6611518"/>
            <a:ext cx="12192000" cy="246482"/>
          </a:xfrm>
          <a:prstGeom prst="rect">
            <a:avLst/>
          </a:prstGeom>
          <a:solidFill>
            <a:srgbClr val="0075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2019/2020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C67E8B-CD82-42E1-89A3-31FE16A5E0A6}"/>
              </a:ext>
            </a:extLst>
          </p:cNvPr>
          <p:cNvSpPr txBox="1"/>
          <p:nvPr/>
        </p:nvSpPr>
        <p:spPr>
          <a:xfrm>
            <a:off x="796319" y="0"/>
            <a:ext cx="1077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1"/>
              </a:rPr>
              <a:t>Università degli Studi di Milano Bicocca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Scuola di Scienze</a:t>
            </a:r>
          </a:p>
          <a:p>
            <a:pPr algn="l"/>
            <a:r>
              <a:rPr lang="it-IT" sz="1200" dirty="0">
                <a:solidFill>
                  <a:schemeClr val="bg1"/>
                </a:solidFill>
                <a:latin typeface="CIDFont+F2"/>
              </a:rPr>
              <a:t>D</a:t>
            </a:r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ipartimento di Informatica, Sistemistica e Comunicazione</a:t>
            </a:r>
          </a:p>
          <a:p>
            <a:pPr algn="l"/>
            <a:r>
              <a:rPr lang="it-IT" sz="1200" b="0" i="0" u="none" strike="noStrike" baseline="0" dirty="0">
                <a:solidFill>
                  <a:schemeClr val="bg1"/>
                </a:solidFill>
                <a:latin typeface="CIDFont+F2"/>
              </a:rPr>
              <a:t>Corso di laurea in Informatica</a:t>
            </a:r>
            <a:endParaRPr lang="it-IT" sz="1200" dirty="0">
              <a:solidFill>
                <a:schemeClr val="bg1"/>
              </a:solidFill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5918E1DC-C66A-4415-AFAB-8F3773EC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541" y="1622744"/>
            <a:ext cx="2458347" cy="2366775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99F0E8-5A0A-4939-AEFB-CECFC9BF6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32376"/>
            <a:ext cx="60045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669</Words>
  <Application>Microsoft Office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CIDFont+F1</vt:lpstr>
      <vt:lpstr>CIDFont+F2</vt:lpstr>
      <vt:lpstr>Times New Roman</vt:lpstr>
      <vt:lpstr>Office Theme</vt:lpstr>
      <vt:lpstr>RTEMS su Raspberry Pi per applicazioni real-time</vt:lpstr>
      <vt:lpstr>Obiettivi e finalità</vt:lpstr>
      <vt:lpstr>RTEMS</vt:lpstr>
      <vt:lpstr>Raspberry Pi</vt:lpstr>
      <vt:lpstr>Porting di RTEMS su Raspberry Pi</vt:lpstr>
      <vt:lpstr>Interfacce I/O da validare </vt:lpstr>
      <vt:lpstr>Struttura programma di validazione RTEMS</vt:lpstr>
      <vt:lpstr>UART</vt:lpstr>
      <vt:lpstr>I2C</vt:lpstr>
      <vt:lpstr>SPI</vt:lpstr>
      <vt:lpstr>Compilazione, caricamento, esecuzione e verifica</vt:lpstr>
      <vt:lpstr>Risultati</vt:lpstr>
      <vt:lpstr>Grazie per l’ascolto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c.ezpeleta@campus.unimib.it</dc:creator>
  <cp:lastModifiedBy>c.ezpeleta@campus.unimib.it</cp:lastModifiedBy>
  <cp:revision>12</cp:revision>
  <dcterms:created xsi:type="dcterms:W3CDTF">2021-02-14T21:16:13Z</dcterms:created>
  <dcterms:modified xsi:type="dcterms:W3CDTF">2021-02-14T23:06:39Z</dcterms:modified>
</cp:coreProperties>
</file>