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a5c6b0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a5c6b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da5c6b0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da5c6b0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a5c6b0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a5c6b0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da5c6b0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da5c6b0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da5c6b0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da5c6b0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a5c6b0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da5c6b0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da5c6b0d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da5c6b0d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da5c6b0d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da5c6b0d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 классов (наследование)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79175"/>
            <a:ext cx="85206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 формировании иерархии классов необходимо исходить из логики “от общего к частному”.  У базового класса должны быть компоненты общие для всех его потомков, у потомков появляются свои черты. Не обязательно иерархия линейная (базовый класс - потомок - потомок потомка - и тд), может быть простое разветвление (один базовый класс и несколько потомков от него) и более сложное (структура как дерево).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237063" y="29333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537188" y="35242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868263" y="41151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>
            <a:stCxn id="61" idx="2"/>
            <a:endCxn id="62" idx="0"/>
          </p:cNvCxnSpPr>
          <p:nvPr/>
        </p:nvCxnSpPr>
        <p:spPr>
          <a:xfrm>
            <a:off x="1552663" y="3309225"/>
            <a:ext cx="300000" cy="21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1868263" y="3900125"/>
            <a:ext cx="300000" cy="21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/>
          <p:nvPr/>
        </p:nvSpPr>
        <p:spPr>
          <a:xfrm>
            <a:off x="3712788" y="29333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019113" y="35242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712788" y="35242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406463" y="35242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66" idx="1"/>
            <a:endCxn id="67" idx="0"/>
          </p:cNvCxnSpPr>
          <p:nvPr/>
        </p:nvCxnSpPr>
        <p:spPr>
          <a:xfrm flipH="1">
            <a:off x="3334788" y="3121275"/>
            <a:ext cx="378000" cy="40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6" idx="2"/>
            <a:endCxn id="68" idx="0"/>
          </p:cNvCxnSpPr>
          <p:nvPr/>
        </p:nvCxnSpPr>
        <p:spPr>
          <a:xfrm>
            <a:off x="4028388" y="330922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6" idx="3"/>
            <a:endCxn id="69" idx="0"/>
          </p:cNvCxnSpPr>
          <p:nvPr/>
        </p:nvCxnSpPr>
        <p:spPr>
          <a:xfrm>
            <a:off x="4343988" y="3121275"/>
            <a:ext cx="378000" cy="40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6604813" y="29333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973613" y="35242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75738" y="35242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973613" y="4115125"/>
            <a:ext cx="631200" cy="37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>
            <a:stCxn id="73" idx="1"/>
            <a:endCxn id="74" idx="0"/>
          </p:cNvCxnSpPr>
          <p:nvPr/>
        </p:nvCxnSpPr>
        <p:spPr>
          <a:xfrm flipH="1">
            <a:off x="6289213" y="3121275"/>
            <a:ext cx="315600" cy="40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3" idx="3"/>
            <a:endCxn id="75" idx="0"/>
          </p:cNvCxnSpPr>
          <p:nvPr/>
        </p:nvCxnSpPr>
        <p:spPr>
          <a:xfrm>
            <a:off x="7236013" y="3121275"/>
            <a:ext cx="355200" cy="40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4" idx="2"/>
            <a:endCxn id="76" idx="0"/>
          </p:cNvCxnSpPr>
          <p:nvPr/>
        </p:nvCxnSpPr>
        <p:spPr>
          <a:xfrm>
            <a:off x="6289213" y="390012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реализовывается с помощью символа “</a:t>
            </a:r>
            <a:r>
              <a:rPr lang="ru">
                <a:solidFill>
                  <a:srgbClr val="0000FF"/>
                </a:solidFill>
              </a:rPr>
              <a:t>:</a:t>
            </a:r>
            <a:r>
              <a:rPr lang="ru"/>
              <a:t>”. После названия класса пишется название класса от которого происходит наследование, например: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class Journal: PublishingOffice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наследовании можно использовать все компоненты родительского класса, которые обозначены как </a:t>
            </a:r>
            <a:r>
              <a:rPr lang="ru">
                <a:solidFill>
                  <a:srgbClr val="0000FF"/>
                </a:solidFill>
              </a:rPr>
              <a:t>public</a:t>
            </a:r>
            <a:r>
              <a:rPr lang="ru"/>
              <a:t> или </a:t>
            </a:r>
            <a:r>
              <a:rPr lang="ru">
                <a:solidFill>
                  <a:srgbClr val="0000FF"/>
                </a:solidFill>
              </a:rPr>
              <a:t>protected</a:t>
            </a:r>
            <a:r>
              <a:rPr lang="ru"/>
              <a:t>. То есть, если у полей модификатор доступа стоит </a:t>
            </a:r>
            <a:r>
              <a:rPr lang="ru">
                <a:solidFill>
                  <a:srgbClr val="0000FF"/>
                </a:solidFill>
              </a:rPr>
              <a:t>private</a:t>
            </a:r>
            <a:r>
              <a:rPr lang="ru"/>
              <a:t>, из дочернего класса к нему никак не получить доступ, только с помощью свойств или других компонентов, которые работают с этими полями.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создании объекта класса дочернего класса обычно необходимо заполнять поля еще и родительского класса. Чтобы не повторять код, который есть в конструкторе родительского класса, необходимо воспользоваться ключевым словом </a:t>
            </a:r>
            <a:r>
              <a:rPr lang="ru">
                <a:solidFill>
                  <a:srgbClr val="0000FF"/>
                </a:solidFill>
              </a:rPr>
              <a:t>base</a:t>
            </a:r>
            <a:r>
              <a:rPr lang="ru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Например, родительский класс: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public PublishingOffice(string pn)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PublishingName = pn;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Дочерний класс: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public Journal(string pn, string jn): base(pn)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JournalName = jn;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Вызываются</a:t>
            </a:r>
            <a:r>
              <a:rPr lang="ru"/>
              <a:t> оба конструктора, в родительском классе заполнятся свои поля, в дочернем свои.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Бывает необходимо реализовать метод с одним и тем же именем, но разной реализацией в наследуемых классах. Например, метод, которые выводит информацию об объекте. Для этого можно использовать сокрытие имен при наследовании с помощью ключевого слова </a:t>
            </a:r>
            <a:r>
              <a:rPr lang="ru">
                <a:solidFill>
                  <a:srgbClr val="0000FF"/>
                </a:solidFill>
              </a:rPr>
              <a:t>new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Например, в родительском классе есть метод Print():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public void Print()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Console.WriteLine("Название издательства: {0}", PublishingName);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в дочернем есть такой метод. Только он уже будет выводить и свою информацию и информацию из родительского класса (с помощью ключевого слова </a:t>
            </a:r>
            <a:r>
              <a:rPr lang="ru">
                <a:solidFill>
                  <a:srgbClr val="FF0000"/>
                </a:solidFill>
              </a:rPr>
              <a:t>base</a:t>
            </a:r>
            <a:r>
              <a:rPr lang="ru"/>
              <a:t>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public new void Print()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base</a:t>
            </a:r>
            <a:r>
              <a:rPr lang="ru">
                <a:solidFill>
                  <a:srgbClr val="0000FF"/>
                </a:solidFill>
              </a:rPr>
              <a:t>.Print();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Console.WriteLine("Название журнала: {0}", JournalName);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 классов из иерархии можно создать отдельно, а можно создать список, в который можно будет добавлять объекты всех классов. Это должен быть список объектов базового класса, от которого наследуются в дальнейшем все классы.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List&lt;PublishingOffice&gt; publishingOffices = new List&lt;PublishingOffice&gt;();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publishingOffices.Add(new PublishingOffice("Pub1"));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publishingOffices.Add(new Journal("Pub1", "JourNal"));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Все объекты будут приведены к базовому классу, несмотря на то, что они создавались как объекты дочерних классов.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типов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Так как в созданном списке все объекты будут видны как объекты базового класса, а необходимо использовать какие то конкретные методы или достать данные из дочерних классов, то необходимо преобразовать объект к нужному классу. Но так как мы не знаем, какой объект в классе относится к какому классу, то сначала нужно узнать какой это класс. Для этого используется ключевое слово </a:t>
            </a:r>
            <a:r>
              <a:rPr lang="ru" sz="1090">
                <a:solidFill>
                  <a:srgbClr val="FF0000"/>
                </a:solidFill>
              </a:rPr>
              <a:t>is</a:t>
            </a:r>
            <a:r>
              <a:rPr lang="ru" sz="1090"/>
              <a:t>.</a:t>
            </a:r>
            <a:endParaRPr sz="109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Например, необходимо вывести все издательства с одним названием. Это название лежит в базовом классе и доступно всем наследникам, следовательно преобразование не нужно:</a:t>
            </a:r>
            <a:endParaRPr sz="109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foreach (var item in publishingOffices)</a:t>
            </a:r>
            <a:endParaRPr sz="109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{</a:t>
            </a:r>
            <a:endParaRPr sz="109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if(item.PublishingName == key)</a:t>
            </a:r>
            <a:endParaRPr sz="109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{</a:t>
            </a:r>
            <a:endParaRPr sz="1090">
              <a:solidFill>
                <a:srgbClr val="0000FF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item.Print();</a:t>
            </a:r>
            <a:endParaRPr sz="109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}</a:t>
            </a:r>
            <a:endParaRPr sz="109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}</a:t>
            </a:r>
            <a:endParaRPr sz="109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А в этом примере уже нужно найти статью с конкретным названием. Статья дочерний класс (издательство -&gt; журнал -&gt; раздел -&gt; статья), а следовательно название статьи есть только у объекта класса статья:</a:t>
            </a:r>
            <a:endParaRPr sz="109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foreach (var item in publishingOffices)</a:t>
            </a:r>
            <a:endParaRPr sz="109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{</a:t>
            </a:r>
            <a:endParaRPr sz="109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if (item </a:t>
            </a:r>
            <a:r>
              <a:rPr lang="ru" sz="1090">
                <a:solidFill>
                  <a:srgbClr val="FF0000"/>
                </a:solidFill>
              </a:rPr>
              <a:t>is</a:t>
            </a:r>
            <a:r>
              <a:rPr lang="ru" sz="1090">
                <a:solidFill>
                  <a:srgbClr val="0000FF"/>
                </a:solidFill>
              </a:rPr>
              <a:t> Article &amp;&amp; ((Article)item).ArticleAuthor == key)</a:t>
            </a:r>
            <a:endParaRPr sz="109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{</a:t>
            </a:r>
            <a:endParaRPr sz="1090">
              <a:solidFill>
                <a:srgbClr val="0000FF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((Article)item).Print();</a:t>
            </a:r>
            <a:endParaRPr sz="109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rgbClr val="0000FF"/>
                </a:solidFill>
              </a:rPr>
              <a:t>}</a:t>
            </a:r>
            <a:endParaRPr sz="109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rgbClr val="0000FF"/>
                </a:solidFill>
              </a:rPr>
              <a:t>}</a:t>
            </a:r>
            <a:endParaRPr sz="10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списка объектов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также необходимо определять, к какому классу относится объекту. Чтобы корректно выводилась информация об объектах, определять классы нужно из конца иерархии. Например: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foreach (var item in publishingOffices)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if(item is Article)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((Article)item).Print();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else if(item is Section)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((Section)item).Print();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else if(item is Journal)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((Journal)item).Print();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else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item.Print();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должно быть в лабораторной: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Реализовать иерархию классов.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Реализовать в каждом классе поля (в общей сложности должно быть не менее 10 полей), свойства (соответствующие полям) и методы (в общей сложности должно быть не менее 12 методов).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 каждом классе дополнительно метод Print() (можно по другому назвать), который будет выводить информацию об объекте.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 классе Program реализовать список объектов базового класса, в который необходимо добавлять объекты разных классов.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 классе Program реализовать меню с помощью оператора цикла while и оператора выбора case. В меню должно быть: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добавление в список, 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удаление из списка,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вывод всего списка,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выбор объекта с возможностью выбора действий над ним (методы из класса).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Дополнительно рекомендуется реализовать сохранение и загрузку данных из файла (есть в примере кода, можно пользоваться).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