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B17853-88AC-4BC0-BCD9-D5B6B43F3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Inventory_report_dashboard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y - Employee">
            <a:extLst>
              <a:ext uri="{FF2B5EF4-FFF2-40B4-BE49-F238E27FC236}">
                <a16:creationId xmlns:a16="http://schemas.microsoft.com/office/drawing/2014/main" id="{DE938167-C5BE-47B4-83B9-4B0B776D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247650"/>
            <a:ext cx="22764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tegory - Intro">
            <a:extLst>
              <a:ext uri="{FF2B5EF4-FFF2-40B4-BE49-F238E27FC236}">
                <a16:creationId xmlns:a16="http://schemas.microsoft.com/office/drawing/2014/main" id="{EFAD3A6F-F023-42AC-B864-E0D09504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066925"/>
            <a:ext cx="7543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reight - Ship year ">
            <a:extLst>
              <a:ext uri="{FF2B5EF4-FFF2-40B4-BE49-F238E27FC236}">
                <a16:creationId xmlns:a16="http://schemas.microsoft.com/office/drawing/2014/main" id="{63A1C642-8588-442A-BBC8-A343AA5B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41" y="0"/>
            <a:ext cx="209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nits in Stock - Ship Country">
            <a:extLst>
              <a:ext uri="{FF2B5EF4-FFF2-40B4-BE49-F238E27FC236}">
                <a16:creationId xmlns:a16="http://schemas.microsoft.com/office/drawing/2014/main" id="{3539B83F-4A4A-413A-B10F-C06221DF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85750"/>
            <a:ext cx="9877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619555A8-F847-408A-881B-90D17597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Inventory_report_dashboard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Inventory_report_dashboard </dc:title>
  <dc:creator/>
  <cp:lastModifiedBy>Jin, Zetong</cp:lastModifiedBy>
  <cp:revision>1</cp:revision>
  <dcterms:created xsi:type="dcterms:W3CDTF">2022-04-14T22:55:23Z</dcterms:created>
  <dcterms:modified xsi:type="dcterms:W3CDTF">2022-04-14T22:56:27Z</dcterms:modified>
</cp:coreProperties>
</file>