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7" d="100"/>
          <a:sy n="57" d="100"/>
        </p:scale>
        <p:origin x="4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71644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339529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10321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92271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37242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BF71DD-005C-416D-8208-781908B29B5D}" type="datetimeFigureOut">
              <a:rPr lang="en-US" smtClean="0"/>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684300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BF71DD-005C-416D-8208-781908B29B5D}" type="datetimeFigureOut">
              <a:rPr lang="en-US" smtClean="0"/>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122115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289063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9314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58208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71DD-005C-416D-8208-781908B29B5D}"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97108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BF71DD-005C-416D-8208-781908B29B5D}"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60208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BF71DD-005C-416D-8208-781908B29B5D}" type="datetimeFigureOut">
              <a:rPr lang="en-US" smtClean="0"/>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62680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BF71DD-005C-416D-8208-781908B29B5D}" type="datetimeFigureOut">
              <a:rPr lang="en-US" smtClean="0"/>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03155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F71DD-005C-416D-8208-781908B29B5D}" type="datetimeFigureOut">
              <a:rPr lang="en-US" smtClean="0"/>
              <a:t>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554709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00296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720968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2BF71DD-005C-416D-8208-781908B29B5D}" type="datetimeFigureOut">
              <a:rPr lang="en-US" smtClean="0"/>
              <a:t>2/26/2021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BF053FB-C925-44F4-BD1C-293169A737FA}" type="slidenum">
              <a:rPr lang="en-US" smtClean="0"/>
              <a:t>‹#›</a:t>
            </a:fld>
            <a:endParaRPr lang="en-US"/>
          </a:p>
        </p:txBody>
      </p:sp>
    </p:spTree>
    <p:extLst>
      <p:ext uri="{BB962C8B-B14F-4D97-AF65-F5344CB8AC3E}">
        <p14:creationId xmlns:p14="http://schemas.microsoft.com/office/powerpoint/2010/main" val="385730195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D344-A067-41D5-B503-4B8B7ABB7CE9}"/>
              </a:ext>
            </a:extLst>
          </p:cNvPr>
          <p:cNvSpPr>
            <a:spLocks noGrp="1"/>
          </p:cNvSpPr>
          <p:nvPr>
            <p:ph type="ctrTitle"/>
          </p:nvPr>
        </p:nvSpPr>
        <p:spPr/>
        <p:txBody>
          <a:bodyPr>
            <a:normAutofit/>
          </a:bodyPr>
          <a:lstStyle/>
          <a:p>
            <a:r>
              <a:rPr lang="en-US" sz="8000" dirty="0">
                <a:latin typeface="Arial Black" panose="020B0A04020102020204" pitchFamily="34" charset="0"/>
              </a:rPr>
              <a:t>Travel Tool</a:t>
            </a:r>
            <a:endParaRPr lang="en-US" sz="8000" dirty="0"/>
          </a:p>
        </p:txBody>
      </p:sp>
      <p:sp>
        <p:nvSpPr>
          <p:cNvPr id="3" name="Subtitle 2">
            <a:extLst>
              <a:ext uri="{FF2B5EF4-FFF2-40B4-BE49-F238E27FC236}">
                <a16:creationId xmlns:a16="http://schemas.microsoft.com/office/drawing/2014/main" id="{8E5AE791-406D-417A-B082-4E556A077B19}"/>
              </a:ext>
            </a:extLst>
          </p:cNvPr>
          <p:cNvSpPr>
            <a:spLocks noGrp="1"/>
          </p:cNvSpPr>
          <p:nvPr>
            <p:ph type="subTitle" idx="1"/>
          </p:nvPr>
        </p:nvSpPr>
        <p:spPr/>
        <p:txBody>
          <a:bodyPr/>
          <a:lstStyle/>
          <a:p>
            <a:r>
              <a:rPr lang="en-US" dirty="0"/>
              <a:t>Weekly Report: 2/26/2021 – By Rudolph </a:t>
            </a:r>
            <a:r>
              <a:rPr lang="en-US" dirty="0" err="1"/>
              <a:t>Hanzes</a:t>
            </a:r>
            <a:r>
              <a:rPr lang="en-US" dirty="0"/>
              <a:t>, Gregory Bittinger, Kaleb Piper, Jacob Johnson, and Robert Minerd.</a:t>
            </a:r>
          </a:p>
          <a:p>
            <a:endParaRPr lang="en-US" dirty="0"/>
          </a:p>
        </p:txBody>
      </p:sp>
      <p:pic>
        <p:nvPicPr>
          <p:cNvPr id="5" name="Picture 4">
            <a:extLst>
              <a:ext uri="{FF2B5EF4-FFF2-40B4-BE49-F238E27FC236}">
                <a16:creationId xmlns:a16="http://schemas.microsoft.com/office/drawing/2014/main" id="{72A0AE52-0540-4A9A-9B28-8B33BF76AD41}"/>
              </a:ext>
            </a:extLst>
          </p:cNvPr>
          <p:cNvPicPr>
            <a:picLocks noChangeAspect="1"/>
          </p:cNvPicPr>
          <p:nvPr/>
        </p:nvPicPr>
        <p:blipFill>
          <a:blip r:embed="rId2"/>
          <a:stretch>
            <a:fillRect/>
          </a:stretch>
        </p:blipFill>
        <p:spPr>
          <a:xfrm>
            <a:off x="9231952" y="2548474"/>
            <a:ext cx="853514" cy="853514"/>
          </a:xfrm>
          <a:prstGeom prst="rect">
            <a:avLst/>
          </a:prstGeom>
        </p:spPr>
      </p:pic>
    </p:spTree>
    <p:extLst>
      <p:ext uri="{BB962C8B-B14F-4D97-AF65-F5344CB8AC3E}">
        <p14:creationId xmlns:p14="http://schemas.microsoft.com/office/powerpoint/2010/main" val="246100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53B5-FF10-41A5-9AAE-14510C048B1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BBD053B-4F5F-404F-8165-A8C26D3E4A5C}"/>
              </a:ext>
            </a:extLst>
          </p:cNvPr>
          <p:cNvSpPr>
            <a:spLocks noGrp="1"/>
          </p:cNvSpPr>
          <p:nvPr>
            <p:ph idx="1"/>
          </p:nvPr>
        </p:nvSpPr>
        <p:spPr/>
        <p:txBody>
          <a:bodyPr>
            <a:normAutofit/>
          </a:bodyPr>
          <a:lstStyle/>
          <a:p>
            <a:r>
              <a:rPr lang="en-US" sz="3200" dirty="0">
                <a:effectLst/>
                <a:latin typeface="+mj-lt"/>
                <a:ea typeface="Calibri" panose="020F0502020204030204" pitchFamily="34" charset="0"/>
                <a:cs typeface="Calibri" panose="020F0502020204030204" pitchFamily="34" charset="0"/>
              </a:rPr>
              <a:t>This week, our group worked towards implementing multiple API’s, as well as attempting to grab what data is requested and returning it to the user. We also worked towards adding a distance matrix API into the website that will return the distance and length of time to travel between two locations if the user chooses to travel by car. </a:t>
            </a:r>
            <a:endParaRPr lang="en-US" sz="3200" dirty="0">
              <a:effectLst/>
              <a:latin typeface="+mj-lt"/>
              <a:ea typeface="Times New Roman" panose="02020603050405020304" pitchFamily="18"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2652776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0156-5F74-40D5-986C-D405A55AE5FE}"/>
              </a:ext>
            </a:extLst>
          </p:cNvPr>
          <p:cNvSpPr>
            <a:spLocks noGrp="1"/>
          </p:cNvSpPr>
          <p:nvPr>
            <p:ph type="title"/>
          </p:nvPr>
        </p:nvSpPr>
        <p:spPr/>
        <p:txBody>
          <a:bodyPr/>
          <a:lstStyle/>
          <a:p>
            <a:r>
              <a:rPr lang="en-US" dirty="0"/>
              <a:t>Accomplishments For The Week</a:t>
            </a:r>
          </a:p>
        </p:txBody>
      </p:sp>
      <p:sp>
        <p:nvSpPr>
          <p:cNvPr id="3" name="Content Placeholder 2">
            <a:extLst>
              <a:ext uri="{FF2B5EF4-FFF2-40B4-BE49-F238E27FC236}">
                <a16:creationId xmlns:a16="http://schemas.microsoft.com/office/drawing/2014/main" id="{CE915711-11D2-4D4E-AEE2-30A5278A644A}"/>
              </a:ext>
            </a:extLst>
          </p:cNvPr>
          <p:cNvSpPr>
            <a:spLocks noGrp="1"/>
          </p:cNvSpPr>
          <p:nvPr>
            <p:ph idx="1"/>
          </p:nvPr>
        </p:nvSpPr>
        <p:spPr/>
        <p:txBody>
          <a:bodyPr>
            <a:normAutofit/>
          </a:bodyPr>
          <a:lstStyle/>
          <a:p>
            <a:r>
              <a:rPr lang="en-US" sz="2400" dirty="0"/>
              <a:t>Work was put towards accepting user input into the flight data API, retrieving the desired data from the given input, and displaying the retrieved data to the user.</a:t>
            </a:r>
          </a:p>
          <a:p>
            <a:r>
              <a:rPr lang="en-US" sz="2400" dirty="0"/>
              <a:t>Began to implement the distance matrix API. As of right now its hard coded to the distance between Pittsburgh and Cleveland, but correctly displays the amount of time and the distance between the two cities.</a:t>
            </a:r>
          </a:p>
          <a:p>
            <a:r>
              <a:rPr lang="en-US" sz="2400" dirty="0"/>
              <a:t>A drop-down data list was added to the website for the user to select different airports, but it will likely be used in other places on the site. </a:t>
            </a:r>
          </a:p>
          <a:p>
            <a:endParaRPr lang="en-US" sz="2400" dirty="0"/>
          </a:p>
        </p:txBody>
      </p:sp>
    </p:spTree>
    <p:extLst>
      <p:ext uri="{BB962C8B-B14F-4D97-AF65-F5344CB8AC3E}">
        <p14:creationId xmlns:p14="http://schemas.microsoft.com/office/powerpoint/2010/main" val="273069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43DE-0666-453B-B2E5-8FB4876A71BE}"/>
              </a:ext>
            </a:extLst>
          </p:cNvPr>
          <p:cNvSpPr>
            <a:spLocks noGrp="1"/>
          </p:cNvSpPr>
          <p:nvPr>
            <p:ph type="title"/>
          </p:nvPr>
        </p:nvSpPr>
        <p:spPr/>
        <p:txBody>
          <a:bodyPr/>
          <a:lstStyle/>
          <a:p>
            <a:r>
              <a:rPr lang="en-US" dirty="0"/>
              <a:t>What Problems Were Encountered?</a:t>
            </a:r>
          </a:p>
        </p:txBody>
      </p:sp>
      <p:sp>
        <p:nvSpPr>
          <p:cNvPr id="3" name="Content Placeholder 2">
            <a:extLst>
              <a:ext uri="{FF2B5EF4-FFF2-40B4-BE49-F238E27FC236}">
                <a16:creationId xmlns:a16="http://schemas.microsoft.com/office/drawing/2014/main" id="{01960067-7EE9-4272-AFA3-83ED06744AB6}"/>
              </a:ext>
            </a:extLst>
          </p:cNvPr>
          <p:cNvSpPr>
            <a:spLocks noGrp="1"/>
          </p:cNvSpPr>
          <p:nvPr>
            <p:ph idx="1"/>
          </p:nvPr>
        </p:nvSpPr>
        <p:spPr/>
        <p:txBody>
          <a:bodyPr>
            <a:normAutofit/>
          </a:bodyPr>
          <a:lstStyle/>
          <a:p>
            <a:r>
              <a:rPr lang="en-US" sz="2400" dirty="0"/>
              <a:t>•	Problems were encountered getting the return data for the flight data API, such as formatting it correctly, pushing the data to functions, and getting the data to display.</a:t>
            </a:r>
          </a:p>
          <a:p>
            <a:r>
              <a:rPr lang="en-US" sz="2400" dirty="0"/>
              <a:t>•	Initially, passing user data and appending them to the Flight data API URL was an issue, but was resolved later in the week. </a:t>
            </a:r>
          </a:p>
        </p:txBody>
      </p:sp>
    </p:spTree>
    <p:extLst>
      <p:ext uri="{BB962C8B-B14F-4D97-AF65-F5344CB8AC3E}">
        <p14:creationId xmlns:p14="http://schemas.microsoft.com/office/powerpoint/2010/main" val="1959393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B760-E24C-44A7-989A-713B215B12A4}"/>
              </a:ext>
            </a:extLst>
          </p:cNvPr>
          <p:cNvSpPr>
            <a:spLocks noGrp="1"/>
          </p:cNvSpPr>
          <p:nvPr>
            <p:ph type="title"/>
          </p:nvPr>
        </p:nvSpPr>
        <p:spPr/>
        <p:txBody>
          <a:bodyPr/>
          <a:lstStyle/>
          <a:p>
            <a:r>
              <a:rPr lang="en-US" dirty="0"/>
              <a:t>Team Progress Alignment with Gantt Chart</a:t>
            </a:r>
          </a:p>
        </p:txBody>
      </p:sp>
      <p:sp>
        <p:nvSpPr>
          <p:cNvPr id="3" name="Content Placeholder 2">
            <a:extLst>
              <a:ext uri="{FF2B5EF4-FFF2-40B4-BE49-F238E27FC236}">
                <a16:creationId xmlns:a16="http://schemas.microsoft.com/office/drawing/2014/main" id="{DC1625AB-177E-49B9-97EB-910EDCE0D140}"/>
              </a:ext>
            </a:extLst>
          </p:cNvPr>
          <p:cNvSpPr>
            <a:spLocks noGrp="1"/>
          </p:cNvSpPr>
          <p:nvPr>
            <p:ph idx="1"/>
          </p:nvPr>
        </p:nvSpPr>
        <p:spPr/>
        <p:txBody>
          <a:bodyPr>
            <a:normAutofit/>
          </a:bodyPr>
          <a:lstStyle/>
          <a:p>
            <a:r>
              <a:rPr lang="en-US" sz="2800" dirty="0"/>
              <a:t>We are currently aligned with the Gantt chart, specifically in the sections of sending data to appropriate functions and collecting web data. Collecting web data properly will continue through to the end of next week, then we will focus on user interface design. </a:t>
            </a:r>
          </a:p>
        </p:txBody>
      </p:sp>
    </p:spTree>
    <p:extLst>
      <p:ext uri="{BB962C8B-B14F-4D97-AF65-F5344CB8AC3E}">
        <p14:creationId xmlns:p14="http://schemas.microsoft.com/office/powerpoint/2010/main" val="16984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2BE-BACE-4371-8EAC-5AA833732EAF}"/>
              </a:ext>
            </a:extLst>
          </p:cNvPr>
          <p:cNvSpPr>
            <a:spLocks noGrp="1"/>
          </p:cNvSpPr>
          <p:nvPr>
            <p:ph type="title"/>
          </p:nvPr>
        </p:nvSpPr>
        <p:spPr/>
        <p:txBody>
          <a:bodyPr/>
          <a:lstStyle/>
          <a:p>
            <a:r>
              <a:rPr lang="en-US" dirty="0"/>
              <a:t>Plan for this Week</a:t>
            </a:r>
          </a:p>
        </p:txBody>
      </p:sp>
      <p:sp>
        <p:nvSpPr>
          <p:cNvPr id="3" name="Content Placeholder 2">
            <a:extLst>
              <a:ext uri="{FF2B5EF4-FFF2-40B4-BE49-F238E27FC236}">
                <a16:creationId xmlns:a16="http://schemas.microsoft.com/office/drawing/2014/main" id="{4C2B5406-2E9B-4CE3-BDC6-E48C442FF7A5}"/>
              </a:ext>
            </a:extLst>
          </p:cNvPr>
          <p:cNvSpPr>
            <a:spLocks noGrp="1"/>
          </p:cNvSpPr>
          <p:nvPr>
            <p:ph idx="1"/>
          </p:nvPr>
        </p:nvSpPr>
        <p:spPr/>
        <p:txBody>
          <a:bodyPr>
            <a:normAutofit/>
          </a:bodyPr>
          <a:lstStyle/>
          <a:p>
            <a:r>
              <a:rPr lang="en-US" sz="2800" dirty="0"/>
              <a:t>This week the plan is to finish implementing the Flight data and Distance Matrix APIs. We will investigate returning more options for the flights and will also be looking for and adding the beginnings of an accommodation API, to find places to stay for the user.</a:t>
            </a:r>
          </a:p>
        </p:txBody>
      </p:sp>
    </p:spTree>
    <p:extLst>
      <p:ext uri="{BB962C8B-B14F-4D97-AF65-F5344CB8AC3E}">
        <p14:creationId xmlns:p14="http://schemas.microsoft.com/office/powerpoint/2010/main" val="402868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EACF-7B9E-40AA-9FEE-68BEA569FE4C}"/>
              </a:ext>
            </a:extLst>
          </p:cNvPr>
          <p:cNvSpPr>
            <a:spLocks noGrp="1"/>
          </p:cNvSpPr>
          <p:nvPr>
            <p:ph type="title"/>
          </p:nvPr>
        </p:nvSpPr>
        <p:spPr/>
        <p:txBody>
          <a:bodyPr/>
          <a:lstStyle/>
          <a:p>
            <a:r>
              <a:rPr lang="en-US" dirty="0"/>
              <a:t>Member Contributions</a:t>
            </a:r>
          </a:p>
        </p:txBody>
      </p:sp>
      <p:sp>
        <p:nvSpPr>
          <p:cNvPr id="3" name="Content Placeholder 2">
            <a:extLst>
              <a:ext uri="{FF2B5EF4-FFF2-40B4-BE49-F238E27FC236}">
                <a16:creationId xmlns:a16="http://schemas.microsoft.com/office/drawing/2014/main" id="{A95C6672-57DD-4FBC-9877-5EAA059BA7F2}"/>
              </a:ext>
            </a:extLst>
          </p:cNvPr>
          <p:cNvSpPr>
            <a:spLocks noGrp="1"/>
          </p:cNvSpPr>
          <p:nvPr>
            <p:ph idx="1"/>
          </p:nvPr>
        </p:nvSpPr>
        <p:spPr/>
        <p:txBody>
          <a:bodyPr>
            <a:normAutofit fontScale="92500" lnSpcReduction="20000"/>
          </a:bodyPr>
          <a:lstStyle/>
          <a:p>
            <a:r>
              <a:rPr lang="en-US" dirty="0"/>
              <a:t>Rudolph </a:t>
            </a:r>
            <a:r>
              <a:rPr lang="en-US" dirty="0" err="1"/>
              <a:t>Hanzes</a:t>
            </a:r>
            <a:r>
              <a:rPr lang="en-US" dirty="0"/>
              <a:t>: Rudy developed a data list filled with cities and airport codes for users to scroll through or type to find their specified Airport. Assisted with research for pulling data from the API and displaying to the user on the web page.</a:t>
            </a:r>
          </a:p>
          <a:p>
            <a:r>
              <a:rPr lang="en-US" dirty="0"/>
              <a:t>Greg Bittinger: Greg researched API integration as well as sending user input data as parameters to append to the API URL. He also researched and worked on methods of displaying the JSON Objects returned from the APIs.</a:t>
            </a:r>
          </a:p>
          <a:p>
            <a:r>
              <a:rPr lang="en-US" dirty="0"/>
              <a:t>Jacob Johnson: Jacob implemented the Distance Matrix API which returns the distance between two locations as well as the amount of time it takes to drive from one place to another. He also adjusted pass the user input data into JavaScript functions.</a:t>
            </a:r>
          </a:p>
          <a:p>
            <a:r>
              <a:rPr lang="en-US" dirty="0"/>
              <a:t>Robert Minerd: Robert helped work on and research how to fetch and display JSON data from the API onto the website. Also helped put together the presentation for the week.</a:t>
            </a:r>
          </a:p>
          <a:p>
            <a:r>
              <a:rPr lang="en-US" dirty="0"/>
              <a:t>Kaleb Piper: Kaleb put together the weekly report as well as the presentation and helped to research methods of storing variables into functions and other documents for later use.</a:t>
            </a:r>
          </a:p>
          <a:p>
            <a:endParaRPr lang="en-US" dirty="0"/>
          </a:p>
        </p:txBody>
      </p:sp>
    </p:spTree>
    <p:extLst>
      <p:ext uri="{BB962C8B-B14F-4D97-AF65-F5344CB8AC3E}">
        <p14:creationId xmlns:p14="http://schemas.microsoft.com/office/powerpoint/2010/main" val="3995746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28</TotalTime>
  <Words>561</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 Black</vt:lpstr>
      <vt:lpstr>Calisto MT</vt:lpstr>
      <vt:lpstr>Wingdings 2</vt:lpstr>
      <vt:lpstr>Slate</vt:lpstr>
      <vt:lpstr>Travel Tool</vt:lpstr>
      <vt:lpstr>Summary</vt:lpstr>
      <vt:lpstr>Accomplishments For The Week</vt:lpstr>
      <vt:lpstr>What Problems Were Encountered?</vt:lpstr>
      <vt:lpstr>Team Progress Alignment with Gantt Chart</vt:lpstr>
      <vt:lpstr>Plan for this Week</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Tool</dc:title>
  <dc:creator>Robby Minerd</dc:creator>
  <cp:lastModifiedBy>GREG J BITTINGER</cp:lastModifiedBy>
  <cp:revision>5</cp:revision>
  <dcterms:created xsi:type="dcterms:W3CDTF">2021-02-12T04:19:49Z</dcterms:created>
  <dcterms:modified xsi:type="dcterms:W3CDTF">2021-02-26T05:11:12Z</dcterms:modified>
</cp:coreProperties>
</file>