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71DD-005C-416D-8208-781908B29B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53FB-C925-44F4-BD1C-293169A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4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71DD-005C-416D-8208-781908B29B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53FB-C925-44F4-BD1C-293169A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9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71DD-005C-416D-8208-781908B29B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53FB-C925-44F4-BD1C-293169A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1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71DD-005C-416D-8208-781908B29B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53FB-C925-44F4-BD1C-293169A737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271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71DD-005C-416D-8208-781908B29B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53FB-C925-44F4-BD1C-293169A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2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71DD-005C-416D-8208-781908B29B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53FB-C925-44F4-BD1C-293169A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0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71DD-005C-416D-8208-781908B29B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53FB-C925-44F4-BD1C-293169A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15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71DD-005C-416D-8208-781908B29B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53FB-C925-44F4-BD1C-293169A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6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71DD-005C-416D-8208-781908B29B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53FB-C925-44F4-BD1C-293169A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4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71DD-005C-416D-8208-781908B29B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53FB-C925-44F4-BD1C-293169A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8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71DD-005C-416D-8208-781908B29B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53FB-C925-44F4-BD1C-293169A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8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71DD-005C-416D-8208-781908B29B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53FB-C925-44F4-BD1C-293169A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71DD-005C-416D-8208-781908B29B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53FB-C925-44F4-BD1C-293169A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0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71DD-005C-416D-8208-781908B29B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53FB-C925-44F4-BD1C-293169A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71DD-005C-416D-8208-781908B29B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53FB-C925-44F4-BD1C-293169A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0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71DD-005C-416D-8208-781908B29B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53FB-C925-44F4-BD1C-293169A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6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71DD-005C-416D-8208-781908B29B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53FB-C925-44F4-BD1C-293169A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6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BF71DD-005C-416D-8208-781908B29B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BF053FB-C925-44F4-BD1C-293169A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01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D344-A067-41D5-B503-4B8B7ABB7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Arial Black" panose="020B0A04020102020204" pitchFamily="34" charset="0"/>
              </a:rPr>
              <a:t>Travel Tool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AE791-406D-417A-B082-4E556A077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Weekly Report: 2/12/2021 – By Rudolph </a:t>
            </a:r>
            <a:r>
              <a:rPr lang="en-US" dirty="0" err="1"/>
              <a:t>Hanzes</a:t>
            </a:r>
            <a:r>
              <a:rPr lang="en-US" dirty="0"/>
              <a:t>, Gregory </a:t>
            </a:r>
            <a:r>
              <a:rPr lang="en-US" dirty="0" err="1"/>
              <a:t>Bittinger</a:t>
            </a:r>
            <a:r>
              <a:rPr lang="en-US" dirty="0"/>
              <a:t>, Kaleb Piper, Jacob Johnson, and Robert Minerd.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0AE52-0540-4A9A-9B28-8B33BF76A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952" y="2548474"/>
            <a:ext cx="853514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0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0156-5F74-40D5-986C-D405A55A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 For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5711-11D2-4D4E-AEE2-30A5278A6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Progress was made on the “Plan Your Trip” tab.</a:t>
            </a:r>
          </a:p>
          <a:p>
            <a:r>
              <a:rPr lang="en-US" sz="3200" dirty="0"/>
              <a:t>The “Meet the Team” tab was completed</a:t>
            </a:r>
          </a:p>
          <a:p>
            <a:r>
              <a:rPr lang="en-US" sz="3200" dirty="0"/>
              <a:t>A simple about page of the project was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9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43DE-0666-453B-B2E5-8FB4876A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Were Encountered?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60067-7EE9-4272-AFA3-83ED0674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 members are unfamiliar with web development which causes work to be slow as we learn.</a:t>
            </a:r>
          </a:p>
          <a:p>
            <a:r>
              <a:rPr lang="en-US" sz="2400" dirty="0"/>
              <a:t>Embedding JavaScript functions into an html document proved difficult when in the process of learning, more research will be needed to solve this problem. </a:t>
            </a:r>
          </a:p>
          <a:p>
            <a:r>
              <a:rPr lang="en-US" sz="2400" dirty="0"/>
              <a:t>Manipulation of input user data became an issue, such as methods to store user data when input from a different zip code. </a:t>
            </a:r>
          </a:p>
        </p:txBody>
      </p:sp>
    </p:spTree>
    <p:extLst>
      <p:ext uri="{BB962C8B-B14F-4D97-AF65-F5344CB8AC3E}">
        <p14:creationId xmlns:p14="http://schemas.microsoft.com/office/powerpoint/2010/main" val="195939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B760-E24C-44A7-989A-713B215B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Progress Alignment with 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25AB-177E-49B9-97EB-910EDCE0D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“Website and Documentation” phase was completed.</a:t>
            </a:r>
          </a:p>
          <a:p>
            <a:r>
              <a:rPr lang="en-US" sz="3200" dirty="0"/>
              <a:t>“Data Input” phase is in progress and on schedule</a:t>
            </a:r>
          </a:p>
          <a:p>
            <a:r>
              <a:rPr lang="en-US" sz="3200" dirty="0"/>
              <a:t>Phase time estimates added</a:t>
            </a:r>
          </a:p>
          <a:p>
            <a:r>
              <a:rPr lang="en-US" sz="3200" dirty="0"/>
              <a:t>Some specified tasks created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82BE-BACE-4371-8EAC-5AA83373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5406-2E9B-4CE3-BDC6-E48C442F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Continue “Data Input” Phase</a:t>
            </a:r>
          </a:p>
          <a:p>
            <a:r>
              <a:rPr lang="en-US" sz="3200" dirty="0"/>
              <a:t>Begin “Data Retrieval and Handling” phase.</a:t>
            </a:r>
          </a:p>
          <a:p>
            <a:r>
              <a:rPr lang="en-US" sz="3200" dirty="0"/>
              <a:t>Follow the Gantt chart.</a:t>
            </a:r>
          </a:p>
          <a:p>
            <a:r>
              <a:rPr lang="en-US" sz="3200" dirty="0"/>
              <a:t>Work on storing user input.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8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EACF-7B9E-40AA-9FEE-68BEA569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6672-57DD-4FBC-9877-5EAA059BA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Rudolph </a:t>
            </a:r>
            <a:r>
              <a:rPr lang="en-US" dirty="0" err="1"/>
              <a:t>Hanzes</a:t>
            </a:r>
            <a:r>
              <a:rPr lang="en-US" dirty="0"/>
              <a:t>: Created some experimental data input pages in the "Plan your Trip section, tested with drop down menus for the 50 states in the U.S. Began working on </a:t>
            </a:r>
            <a:r>
              <a:rPr lang="en-US" dirty="0" err="1"/>
              <a:t>javascript</a:t>
            </a:r>
            <a:r>
              <a:rPr lang="en-US" dirty="0"/>
              <a:t> code to record input data into variables for later use.</a:t>
            </a:r>
          </a:p>
          <a:p>
            <a:r>
              <a:rPr lang="en-US" dirty="0"/>
              <a:t>Greg </a:t>
            </a:r>
            <a:r>
              <a:rPr lang="en-US" dirty="0" err="1"/>
              <a:t>Bittinger</a:t>
            </a:r>
            <a:r>
              <a:rPr lang="en-US" dirty="0"/>
              <a:t>: Worked on creating </a:t>
            </a:r>
            <a:r>
              <a:rPr lang="en-US" dirty="0" err="1"/>
              <a:t>javascripts</a:t>
            </a:r>
            <a:r>
              <a:rPr lang="en-US" dirty="0"/>
              <a:t> functions for accepting, displaying, and saving user input for later use. Also worked with general formatting on the webpage.</a:t>
            </a:r>
          </a:p>
          <a:p>
            <a:r>
              <a:rPr lang="en-US" dirty="0"/>
              <a:t>Jacob Johnson: Jacob assisted with the weekly report and made some minor adjustments to the “Plan Your Trip” forms. </a:t>
            </a:r>
          </a:p>
          <a:p>
            <a:r>
              <a:rPr lang="en-US" dirty="0"/>
              <a:t>Robert Minerd: Robert assisted with the progression of the “Plan your Trip” tab on the website and assisted in making the weekly report documents.</a:t>
            </a:r>
          </a:p>
          <a:p>
            <a:r>
              <a:rPr lang="en-US" dirty="0"/>
              <a:t>Kaleb Piper: Kaleb helped research JavaScript code to implement on the website and assisted in making the weekly report and presentation.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46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26</TotalTime>
  <Words>348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Black</vt:lpstr>
      <vt:lpstr>Calisto MT</vt:lpstr>
      <vt:lpstr>Wingdings 2</vt:lpstr>
      <vt:lpstr>Slate</vt:lpstr>
      <vt:lpstr>Travel Tool</vt:lpstr>
      <vt:lpstr>Accomplishments For The Week</vt:lpstr>
      <vt:lpstr>What Problems Were Encountered?</vt:lpstr>
      <vt:lpstr>Team Progress Alignment with Gantt Chart</vt:lpstr>
      <vt:lpstr>Plan for this Week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Tool</dc:title>
  <dc:creator>Robby Minerd</dc:creator>
  <cp:lastModifiedBy>PIP3299 - PIPER, KALEB F</cp:lastModifiedBy>
  <cp:revision>4</cp:revision>
  <dcterms:created xsi:type="dcterms:W3CDTF">2021-02-12T04:19:49Z</dcterms:created>
  <dcterms:modified xsi:type="dcterms:W3CDTF">2021-02-12T05:07:34Z</dcterms:modified>
</cp:coreProperties>
</file>