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63"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716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33952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103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227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37242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68430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12211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2890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93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5820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71DD-005C-416D-8208-781908B29B5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971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71DD-005C-416D-8208-781908B29B5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602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71DD-005C-416D-8208-781908B29B5D}"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6268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71DD-005C-416D-8208-781908B29B5D}"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0315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71DD-005C-416D-8208-781908B29B5D}"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55470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002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7209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F71DD-005C-416D-8208-781908B29B5D}" type="datetimeFigureOut">
              <a:rPr lang="en-US" smtClean="0"/>
              <a:t>3/11/2021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F053FB-C925-44F4-BD1C-293169A737FA}" type="slidenum">
              <a:rPr lang="en-US" smtClean="0"/>
              <a:t>‹#›</a:t>
            </a:fld>
            <a:endParaRPr lang="en-US"/>
          </a:p>
        </p:txBody>
      </p:sp>
    </p:spTree>
    <p:extLst>
      <p:ext uri="{BB962C8B-B14F-4D97-AF65-F5344CB8AC3E}">
        <p14:creationId xmlns:p14="http://schemas.microsoft.com/office/powerpoint/2010/main" val="38573019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344-A067-41D5-B503-4B8B7ABB7CE9}"/>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endParaRPr lang="en-US" sz="8000" dirty="0"/>
          </a:p>
        </p:txBody>
      </p:sp>
      <p:sp>
        <p:nvSpPr>
          <p:cNvPr id="3" name="Subtitle 2">
            <a:extLst>
              <a:ext uri="{FF2B5EF4-FFF2-40B4-BE49-F238E27FC236}">
                <a16:creationId xmlns:a16="http://schemas.microsoft.com/office/drawing/2014/main" id="{8E5AE791-406D-417A-B082-4E556A077B19}"/>
              </a:ext>
            </a:extLst>
          </p:cNvPr>
          <p:cNvSpPr>
            <a:spLocks noGrp="1"/>
          </p:cNvSpPr>
          <p:nvPr>
            <p:ph type="subTitle" idx="1"/>
          </p:nvPr>
        </p:nvSpPr>
        <p:spPr/>
        <p:txBody>
          <a:bodyPr/>
          <a:lstStyle/>
          <a:p>
            <a:r>
              <a:rPr lang="en-US" dirty="0"/>
              <a:t>Weekly Report: 3/12/2021 – By Rudolph Hanzes, Gregory Bittinger, Kaleb Piper, Jacob Johnson, and Robert Minerd.</a:t>
            </a:r>
          </a:p>
          <a:p>
            <a:endParaRPr lang="en-US" dirty="0"/>
          </a:p>
        </p:txBody>
      </p:sp>
      <p:pic>
        <p:nvPicPr>
          <p:cNvPr id="5" name="Picture 4">
            <a:extLst>
              <a:ext uri="{FF2B5EF4-FFF2-40B4-BE49-F238E27FC236}">
                <a16:creationId xmlns:a16="http://schemas.microsoft.com/office/drawing/2014/main" id="{72A0AE52-0540-4A9A-9B28-8B33BF76AD41}"/>
              </a:ext>
            </a:extLst>
          </p:cNvPr>
          <p:cNvPicPr>
            <a:picLocks noChangeAspect="1"/>
          </p:cNvPicPr>
          <p:nvPr/>
        </p:nvPicPr>
        <p:blipFill>
          <a:blip r:embed="rId2"/>
          <a:stretch>
            <a:fillRect/>
          </a:stretch>
        </p:blipFill>
        <p:spPr>
          <a:xfrm>
            <a:off x="9231952" y="2548474"/>
            <a:ext cx="853514" cy="853514"/>
          </a:xfrm>
          <a:prstGeom prst="rect">
            <a:avLst/>
          </a:prstGeom>
        </p:spPr>
      </p:pic>
    </p:spTree>
    <p:extLst>
      <p:ext uri="{BB962C8B-B14F-4D97-AF65-F5344CB8AC3E}">
        <p14:creationId xmlns:p14="http://schemas.microsoft.com/office/powerpoint/2010/main" val="24610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53B5-FF10-41A5-9AAE-14510C048B1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BBD053B-4F5F-404F-8165-A8C26D3E4A5C}"/>
              </a:ext>
            </a:extLst>
          </p:cNvPr>
          <p:cNvSpPr>
            <a:spLocks noGrp="1"/>
          </p:cNvSpPr>
          <p:nvPr>
            <p:ph idx="1"/>
          </p:nvPr>
        </p:nvSpPr>
        <p:spPr>
          <a:xfrm>
            <a:off x="919119" y="2310787"/>
            <a:ext cx="10353762" cy="2503489"/>
          </a:xfrm>
        </p:spPr>
        <p:txBody>
          <a:bodyPr>
            <a:normAutofit/>
          </a:bodyPr>
          <a:lstStyle/>
          <a:p>
            <a:pPr marL="0" marR="0" indent="0">
              <a:lnSpc>
                <a:spcPct val="107000"/>
              </a:lnSpc>
              <a:spcBef>
                <a:spcPts val="1200"/>
              </a:spcBef>
              <a:spcAft>
                <a:spcPts val="0"/>
              </a:spcAft>
              <a:buNone/>
            </a:pPr>
            <a:r>
              <a:rPr lang="en-US" sz="2800" dirty="0">
                <a:effectLst/>
                <a:latin typeface="Calibri" panose="020F0502020204030204" pitchFamily="34" charset="0"/>
                <a:ea typeface="Calibri" panose="020F0502020204030204" pitchFamily="34" charset="0"/>
                <a:cs typeface="Calibri" panose="020F0502020204030204" pitchFamily="34" charset="0"/>
              </a:rPr>
              <a:t>		This week, our group worked to switch out our flight API to one that works to return more useful data. We also worked to get the hotel API to return data in the websites console, as well as format the plan your trip tab to have an improved look.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1200"/>
              </a:spcBef>
              <a:spcAft>
                <a:spcPts val="0"/>
              </a:spcAft>
              <a:buNone/>
            </a:pPr>
            <a:endParaRPr lang="en-US" sz="2800" dirty="0"/>
          </a:p>
        </p:txBody>
      </p:sp>
    </p:spTree>
    <p:extLst>
      <p:ext uri="{BB962C8B-B14F-4D97-AF65-F5344CB8AC3E}">
        <p14:creationId xmlns:p14="http://schemas.microsoft.com/office/powerpoint/2010/main" val="26527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p:txBody>
          <a:bodyPr/>
          <a:lstStyle/>
          <a:p>
            <a:r>
              <a:rPr lang="en-US"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p:txBody>
          <a:bodyPr>
            <a:normAutofit lnSpcReduction="10000"/>
          </a:bodyPr>
          <a:lstStyle/>
          <a:p>
            <a:pPr marL="0" marR="0" lvl="0" indent="0">
              <a:lnSpc>
                <a:spcPct val="107000"/>
              </a:lnSpc>
              <a:spcBef>
                <a:spcPts val="0"/>
              </a:spcBef>
              <a:spcAft>
                <a:spcPts val="0"/>
              </a:spcAft>
              <a:buNone/>
            </a:pP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 biggest accomplishment of the week was that our flight data API was switched from the SkyScanner API to a new one called FlightAPI. This switch should allow for significantly more data to be returned to the user, as there are consistently over 1000 results for different prices on flights between one airport to another. The API also allows for round trip and one-way tickets to be returned separately if the user so chooses. Along with the price results the API states the airlines that are being used and, more importantly, provides a direct link to a page where the user can actually purchase the ticket(s).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6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27392-0E45-4585-83CC-54013D27A9ED}"/>
              </a:ext>
            </a:extLst>
          </p:cNvPr>
          <p:cNvSpPr>
            <a:spLocks noGrp="1"/>
          </p:cNvSpPr>
          <p:nvPr>
            <p:ph type="title"/>
          </p:nvPr>
        </p:nvSpPr>
        <p:spPr/>
        <p:txBody>
          <a:bodyPr/>
          <a:lstStyle/>
          <a:p>
            <a:r>
              <a:rPr lang="en-US" dirty="0"/>
              <a:t>Accomplishments Continued</a:t>
            </a:r>
          </a:p>
        </p:txBody>
      </p:sp>
      <p:sp>
        <p:nvSpPr>
          <p:cNvPr id="3" name="Content Placeholder 2">
            <a:extLst>
              <a:ext uri="{FF2B5EF4-FFF2-40B4-BE49-F238E27FC236}">
                <a16:creationId xmlns:a16="http://schemas.microsoft.com/office/drawing/2014/main" id="{166C1E41-FA10-4CC4-873A-43D6764EFFB5}"/>
              </a:ext>
            </a:extLst>
          </p:cNvPr>
          <p:cNvSpPr>
            <a:spLocks noGrp="1"/>
          </p:cNvSpPr>
          <p:nvPr>
            <p:ph idx="1"/>
          </p:nvPr>
        </p:nvSpPr>
        <p:spPr>
          <a:xfrm>
            <a:off x="913795" y="1818418"/>
            <a:ext cx="10353762" cy="3613274"/>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Along with the flight API change, we managed to get the Hotel API to work properly within the console. As of right now it is hard coded to return options for any one person, one room hotels for this weekend in Pittsburgh. The API returns different options for hotels as well as each individual hotel’s address, price for each night, guest reviews, and many more. </a:t>
            </a:r>
          </a:p>
          <a:p>
            <a:pPr marL="0" marR="0" lvl="0" indent="0">
              <a:lnSpc>
                <a:spcPct val="107000"/>
              </a:lnSpc>
              <a:spcBef>
                <a:spcPts val="0"/>
              </a:spcBef>
              <a:spcAft>
                <a:spcPts val="0"/>
              </a:spcAft>
              <a:buNone/>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We also worked towards getting better formatting on the plan your trip tab, as well as making sure the user cannot choose a return date that is before their departure date.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12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43DE-0666-453B-B2E5-8FB4876A71BE}"/>
              </a:ext>
            </a:extLst>
          </p:cNvPr>
          <p:cNvSpPr>
            <a:spLocks noGrp="1"/>
          </p:cNvSpPr>
          <p:nvPr>
            <p:ph type="title"/>
          </p:nvPr>
        </p:nvSpPr>
        <p:spPr/>
        <p:txBody>
          <a:bodyPr/>
          <a:lstStyle/>
          <a:p>
            <a:r>
              <a:rPr lang="en-US" dirty="0"/>
              <a:t>What Problems Were Encountered?</a:t>
            </a:r>
          </a:p>
        </p:txBody>
      </p:sp>
      <p:sp>
        <p:nvSpPr>
          <p:cNvPr id="3" name="Content Placeholder 2">
            <a:extLst>
              <a:ext uri="{FF2B5EF4-FFF2-40B4-BE49-F238E27FC236}">
                <a16:creationId xmlns:a16="http://schemas.microsoft.com/office/drawing/2014/main" id="{01960067-7EE9-4272-AFA3-83ED06744AB6}"/>
              </a:ext>
            </a:extLst>
          </p:cNvPr>
          <p:cNvSpPr>
            <a:spLocks noGrp="1"/>
          </p:cNvSpPr>
          <p:nvPr>
            <p:ph idx="1"/>
          </p:nvPr>
        </p:nvSpPr>
        <p:spPr>
          <a:xfrm>
            <a:off x="913795" y="1727199"/>
            <a:ext cx="10353762" cy="3423139"/>
          </a:xfrm>
        </p:spPr>
        <p:txBody>
          <a:bodyPr>
            <a:normAutofit fontScale="92500" lnSpcReduction="20000"/>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Calibri" panose="020F0502020204030204" pitchFamily="34" charset="0"/>
              </a:rPr>
              <a:t>	</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3000" dirty="0">
                <a:effectLst/>
                <a:latin typeface="Calibri" panose="020F0502020204030204" pitchFamily="34" charset="0"/>
                <a:ea typeface="Calibri" panose="020F0502020204030204" pitchFamily="34" charset="0"/>
                <a:cs typeface="Calibri" panose="020F0502020204030204" pitchFamily="34" charset="0"/>
              </a:rPr>
              <a:t>The main problem encountered this week was that the old flight data API did not work to return more than just the minimum price found for a flight. This problem was addressed by switching to a better API that will allow us to return much more useful data. The other issues were getting the hotel API to return data properly and formatting the plan your trip tab, both of which were not incredibly difficult to fix.</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buNone/>
            </a:pPr>
            <a:endParaRPr lang="en-US" sz="2400" dirty="0"/>
          </a:p>
        </p:txBody>
      </p:sp>
    </p:spTree>
    <p:extLst>
      <p:ext uri="{BB962C8B-B14F-4D97-AF65-F5344CB8AC3E}">
        <p14:creationId xmlns:p14="http://schemas.microsoft.com/office/powerpoint/2010/main" val="195939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B760-E24C-44A7-989A-713B215B12A4}"/>
              </a:ext>
            </a:extLst>
          </p:cNvPr>
          <p:cNvSpPr>
            <a:spLocks noGrp="1"/>
          </p:cNvSpPr>
          <p:nvPr>
            <p:ph type="title"/>
          </p:nvPr>
        </p:nvSpPr>
        <p:spPr/>
        <p:txBody>
          <a:bodyPr/>
          <a:lstStyle/>
          <a:p>
            <a:r>
              <a:rPr lang="en-US" dirty="0"/>
              <a:t>Team Progress Alignment with Gantt Chart</a:t>
            </a:r>
          </a:p>
        </p:txBody>
      </p:sp>
      <p:sp>
        <p:nvSpPr>
          <p:cNvPr id="3" name="Content Placeholder 2">
            <a:extLst>
              <a:ext uri="{FF2B5EF4-FFF2-40B4-BE49-F238E27FC236}">
                <a16:creationId xmlns:a16="http://schemas.microsoft.com/office/drawing/2014/main" id="{DC1625AB-177E-49B9-97EB-910EDCE0D140}"/>
              </a:ext>
            </a:extLst>
          </p:cNvPr>
          <p:cNvSpPr>
            <a:spLocks noGrp="1"/>
          </p:cNvSpPr>
          <p:nvPr>
            <p:ph idx="1"/>
          </p:nvPr>
        </p:nvSpPr>
        <p:spPr>
          <a:xfrm>
            <a:off x="919119" y="2263896"/>
            <a:ext cx="10353762" cy="1839182"/>
          </a:xfrm>
        </p:spPr>
        <p:txBody>
          <a:bodyPr>
            <a:normAutofit lnSpcReduction="10000"/>
          </a:bodyPr>
          <a:lstStyle/>
          <a:p>
            <a:pPr marL="0" marR="0" indent="0">
              <a:lnSpc>
                <a:spcPct val="107000"/>
              </a:lnSpc>
              <a:spcBef>
                <a:spcPts val="1200"/>
              </a:spcBef>
              <a:spcAft>
                <a:spcPts val="0"/>
              </a:spcAft>
              <a:buNone/>
            </a:pPr>
            <a:r>
              <a:rPr lang="en-US" sz="2800" dirty="0"/>
              <a:t>		</a:t>
            </a:r>
            <a:r>
              <a:rPr lang="en-US" sz="2800" dirty="0">
                <a:effectLst/>
                <a:latin typeface="Calibri" panose="020F0502020204030204" pitchFamily="34" charset="0"/>
                <a:ea typeface="Calibri Light" panose="020F0302020204030204" pitchFamily="34" charset="0"/>
                <a:cs typeface="Calibri" panose="020F0502020204030204" pitchFamily="34" charset="0"/>
              </a:rPr>
              <a:t>We are still aligned with our Gantt chart, and now that we have switched API’s and have a hotel API to work with, we can work on getting all the proper inputs and outputs for the website for the user interface design phase as well as testing the website in future weeks.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buNone/>
            </a:pPr>
            <a:endParaRPr lang="en-US" sz="2800" dirty="0"/>
          </a:p>
        </p:txBody>
      </p:sp>
    </p:spTree>
    <p:extLst>
      <p:ext uri="{BB962C8B-B14F-4D97-AF65-F5344CB8AC3E}">
        <p14:creationId xmlns:p14="http://schemas.microsoft.com/office/powerpoint/2010/main" val="16984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2BE-BACE-4371-8EAC-5AA833732EAF}"/>
              </a:ext>
            </a:extLst>
          </p:cNvPr>
          <p:cNvSpPr>
            <a:spLocks noGrp="1"/>
          </p:cNvSpPr>
          <p:nvPr>
            <p:ph type="title"/>
          </p:nvPr>
        </p:nvSpPr>
        <p:spPr/>
        <p:txBody>
          <a:bodyPr/>
          <a:lstStyle/>
          <a:p>
            <a:r>
              <a:rPr lang="en-US" dirty="0"/>
              <a:t>Plan for Next Week</a:t>
            </a:r>
          </a:p>
        </p:txBody>
      </p:sp>
      <p:sp>
        <p:nvSpPr>
          <p:cNvPr id="3" name="Content Placeholder 2">
            <a:extLst>
              <a:ext uri="{FF2B5EF4-FFF2-40B4-BE49-F238E27FC236}">
                <a16:creationId xmlns:a16="http://schemas.microsoft.com/office/drawing/2014/main" id="{4C2B5406-2E9B-4CE3-BDC6-E48C442FF7A5}"/>
              </a:ext>
            </a:extLst>
          </p:cNvPr>
          <p:cNvSpPr>
            <a:spLocks noGrp="1"/>
          </p:cNvSpPr>
          <p:nvPr>
            <p:ph idx="1"/>
          </p:nvPr>
        </p:nvSpPr>
        <p:spPr>
          <a:xfrm>
            <a:off x="913795" y="1732449"/>
            <a:ext cx="10353762" cy="1696551"/>
          </a:xfrm>
        </p:spPr>
        <p:txBody>
          <a:bodyPr>
            <a:normAutofit/>
          </a:bodyPr>
          <a:lstStyle/>
          <a:p>
            <a:pPr marL="0" marR="0" indent="0">
              <a:lnSpc>
                <a:spcPct val="107000"/>
              </a:lnSpc>
              <a:spcBef>
                <a:spcPts val="1200"/>
              </a:spcBef>
              <a:spcAft>
                <a:spcPts val="0"/>
              </a:spcAft>
              <a:buNone/>
            </a:pPr>
            <a:r>
              <a:rPr lang="en-US" sz="2800" dirty="0">
                <a:effectLst/>
                <a:latin typeface="Calibri" panose="020F0502020204030204" pitchFamily="34" charset="0"/>
                <a:ea typeface="Calibri Light" panose="020F0302020204030204" pitchFamily="34" charset="0"/>
                <a:cs typeface="Calibri" panose="020F0502020204030204" pitchFamily="34" charset="0"/>
              </a:rPr>
              <a:t>		</a:t>
            </a:r>
            <a:r>
              <a:rPr lang="en-US" sz="2800" dirty="0">
                <a:effectLst/>
                <a:latin typeface="Calibri" panose="020F0502020204030204" pitchFamily="34" charset="0"/>
                <a:ea typeface="Calibri Light" panose="020F0302020204030204" pitchFamily="34" charset="0"/>
              </a:rPr>
              <a:t>For next week, our group will work on getting more input and output options for the flight data and hotel API’s and implement them on the plan your trip tab in accordance with our Gantt chart. </a:t>
            </a:r>
            <a:endParaRPr lang="en-US" sz="2800" dirty="0"/>
          </a:p>
        </p:txBody>
      </p:sp>
      <p:pic>
        <p:nvPicPr>
          <p:cNvPr id="5" name="Picture 4">
            <a:extLst>
              <a:ext uri="{FF2B5EF4-FFF2-40B4-BE49-F238E27FC236}">
                <a16:creationId xmlns:a16="http://schemas.microsoft.com/office/drawing/2014/main" id="{C61C892D-0D86-443D-8FA1-57F94EEBC490}"/>
              </a:ext>
            </a:extLst>
          </p:cNvPr>
          <p:cNvPicPr>
            <a:picLocks noChangeAspect="1"/>
          </p:cNvPicPr>
          <p:nvPr/>
        </p:nvPicPr>
        <p:blipFill>
          <a:blip r:embed="rId2"/>
          <a:stretch>
            <a:fillRect/>
          </a:stretch>
        </p:blipFill>
        <p:spPr>
          <a:xfrm>
            <a:off x="913795" y="3581399"/>
            <a:ext cx="10503877" cy="1165203"/>
          </a:xfrm>
          <a:prstGeom prst="rect">
            <a:avLst/>
          </a:prstGeom>
        </p:spPr>
      </p:pic>
    </p:spTree>
    <p:extLst>
      <p:ext uri="{BB962C8B-B14F-4D97-AF65-F5344CB8AC3E}">
        <p14:creationId xmlns:p14="http://schemas.microsoft.com/office/powerpoint/2010/main" val="402868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EACF-7B9E-40AA-9FEE-68BEA569FE4C}"/>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95C6672-57DD-4FBC-9877-5EAA059BA7F2}"/>
              </a:ext>
            </a:extLst>
          </p:cNvPr>
          <p:cNvSpPr>
            <a:spLocks noGrp="1"/>
          </p:cNvSpPr>
          <p:nvPr>
            <p:ph idx="1"/>
          </p:nvPr>
        </p:nvSpPr>
        <p:spPr/>
        <p:txBody>
          <a:bodyPr>
            <a:noAutofit/>
          </a:bodyPr>
          <a:lstStyle/>
          <a:p>
            <a:pPr marL="342900" marR="0" lvl="0" indent="-34290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Rudolph Hanzes:</a:t>
            </a:r>
            <a:r>
              <a:rPr lang="en-US" dirty="0">
                <a:effectLst/>
                <a:latin typeface="Calibri" panose="020F0502020204030204" pitchFamily="34" charset="0"/>
                <a:ea typeface="Times New Roman" panose="02020603050405020304" pitchFamily="18" charset="0"/>
                <a:cs typeface="Times New Roman" panose="02020603050405020304" pitchFamily="18" charset="0"/>
              </a:rPr>
              <a:t> Rudy worked on the design and format for the data input page as well as specifying some parameters such as ensuring the user could not pick a return date before their departure date. </a:t>
            </a: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Greg Bittinger: Greg helped to format the input data on the plan your trip page.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Jacob Johnson: Jacob found and implemented a new flights API which provides much more data than the previous SkyScanner API.</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Robert Minerd: Robert implemented the hotel API onto the website and ensured that it was able to display information to the website’s console.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Calibri" panose="020F0502020204030204" pitchFamily="34" charset="0"/>
              </a:rPr>
              <a:t>Kaleb Piper: Kaleb completed both the documentation and presentation for this week.</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74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123</TotalTime>
  <Words>621</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Calisto MT</vt:lpstr>
      <vt:lpstr>Symbol</vt:lpstr>
      <vt:lpstr>Wingdings 2</vt:lpstr>
      <vt:lpstr>Slate</vt:lpstr>
      <vt:lpstr>Travel Tool</vt:lpstr>
      <vt:lpstr>Summary</vt:lpstr>
      <vt:lpstr>Accomplishments For The Week</vt:lpstr>
      <vt:lpstr>Accomplishments Continued</vt:lpstr>
      <vt:lpstr>What Problems Were Encountered?</vt:lpstr>
      <vt:lpstr>Team Progress Alignment with Gantt Chart</vt:lpstr>
      <vt:lpstr>Plan for Next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Robby Minerd</cp:lastModifiedBy>
  <cp:revision>14</cp:revision>
  <dcterms:created xsi:type="dcterms:W3CDTF">2021-02-12T04:19:49Z</dcterms:created>
  <dcterms:modified xsi:type="dcterms:W3CDTF">2021-03-12T04:30:31Z</dcterms:modified>
</cp:coreProperties>
</file>