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62" r:id="rId3"/>
    <p:sldId id="257" r:id="rId4"/>
    <p:sldId id="258" r:id="rId5"/>
    <p:sldId id="259"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22" d="100"/>
          <a:sy n="122" d="100"/>
        </p:scale>
        <p:origin x="96"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2BF71DD-005C-416D-8208-781908B29B5D}" type="datetimeFigureOut">
              <a:rPr lang="en-US" smtClean="0"/>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F053FB-C925-44F4-BD1C-293169A737FA}" type="slidenum">
              <a:rPr lang="en-US" smtClean="0"/>
              <a:t>‹#›</a:t>
            </a:fld>
            <a:endParaRPr lang="en-US"/>
          </a:p>
        </p:txBody>
      </p:sp>
    </p:spTree>
    <p:extLst>
      <p:ext uri="{BB962C8B-B14F-4D97-AF65-F5344CB8AC3E}">
        <p14:creationId xmlns:p14="http://schemas.microsoft.com/office/powerpoint/2010/main" val="4071644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BF71DD-005C-416D-8208-781908B29B5D}" type="datetimeFigureOut">
              <a:rPr lang="en-US" smtClean="0"/>
              <a:t>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F053FB-C925-44F4-BD1C-293169A737FA}" type="slidenum">
              <a:rPr lang="en-US" smtClean="0"/>
              <a:t>‹#›</a:t>
            </a:fld>
            <a:endParaRPr lang="en-US"/>
          </a:p>
        </p:txBody>
      </p:sp>
    </p:spTree>
    <p:extLst>
      <p:ext uri="{BB962C8B-B14F-4D97-AF65-F5344CB8AC3E}">
        <p14:creationId xmlns:p14="http://schemas.microsoft.com/office/powerpoint/2010/main" val="3395297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BF71DD-005C-416D-8208-781908B29B5D}" type="datetimeFigureOut">
              <a:rPr lang="en-US" smtClean="0"/>
              <a:t>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F053FB-C925-44F4-BD1C-293169A737FA}" type="slidenum">
              <a:rPr lang="en-US" smtClean="0"/>
              <a:t>‹#›</a:t>
            </a:fld>
            <a:endParaRPr lang="en-US"/>
          </a:p>
        </p:txBody>
      </p:sp>
    </p:spTree>
    <p:extLst>
      <p:ext uri="{BB962C8B-B14F-4D97-AF65-F5344CB8AC3E}">
        <p14:creationId xmlns:p14="http://schemas.microsoft.com/office/powerpoint/2010/main" val="40103210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BF71DD-005C-416D-8208-781908B29B5D}" type="datetimeFigureOut">
              <a:rPr lang="en-US" smtClean="0"/>
              <a:t>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F053FB-C925-44F4-BD1C-293169A737FA}"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922719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BF71DD-005C-416D-8208-781908B29B5D}" type="datetimeFigureOut">
              <a:rPr lang="en-US" smtClean="0"/>
              <a:t>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F053FB-C925-44F4-BD1C-293169A737FA}" type="slidenum">
              <a:rPr lang="en-US" smtClean="0"/>
              <a:t>‹#›</a:t>
            </a:fld>
            <a:endParaRPr lang="en-US"/>
          </a:p>
        </p:txBody>
      </p:sp>
    </p:spTree>
    <p:extLst>
      <p:ext uri="{BB962C8B-B14F-4D97-AF65-F5344CB8AC3E}">
        <p14:creationId xmlns:p14="http://schemas.microsoft.com/office/powerpoint/2010/main" val="23724243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2BF71DD-005C-416D-8208-781908B29B5D}" type="datetimeFigureOut">
              <a:rPr lang="en-US" smtClean="0"/>
              <a:t>2/18/2021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F053FB-C925-44F4-BD1C-293169A737FA}" type="slidenum">
              <a:rPr lang="en-US" smtClean="0"/>
              <a:t>‹#›</a:t>
            </a:fld>
            <a:endParaRPr lang="en-US"/>
          </a:p>
        </p:txBody>
      </p:sp>
    </p:spTree>
    <p:extLst>
      <p:ext uri="{BB962C8B-B14F-4D97-AF65-F5344CB8AC3E}">
        <p14:creationId xmlns:p14="http://schemas.microsoft.com/office/powerpoint/2010/main" val="16843002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2BF71DD-005C-416D-8208-781908B29B5D}" type="datetimeFigureOut">
              <a:rPr lang="en-US" smtClean="0"/>
              <a:t>2/18/2021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F053FB-C925-44F4-BD1C-293169A737FA}" type="slidenum">
              <a:rPr lang="en-US" smtClean="0"/>
              <a:t>‹#›</a:t>
            </a:fld>
            <a:endParaRPr lang="en-US"/>
          </a:p>
        </p:txBody>
      </p:sp>
    </p:spTree>
    <p:extLst>
      <p:ext uri="{BB962C8B-B14F-4D97-AF65-F5344CB8AC3E}">
        <p14:creationId xmlns:p14="http://schemas.microsoft.com/office/powerpoint/2010/main" val="11221150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BF71DD-005C-416D-8208-781908B29B5D}" type="datetimeFigureOut">
              <a:rPr lang="en-US" smtClean="0"/>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F053FB-C925-44F4-BD1C-293169A737FA}" type="slidenum">
              <a:rPr lang="en-US" smtClean="0"/>
              <a:t>‹#›</a:t>
            </a:fld>
            <a:endParaRPr lang="en-US"/>
          </a:p>
        </p:txBody>
      </p:sp>
    </p:spTree>
    <p:extLst>
      <p:ext uri="{BB962C8B-B14F-4D97-AF65-F5344CB8AC3E}">
        <p14:creationId xmlns:p14="http://schemas.microsoft.com/office/powerpoint/2010/main" val="42890632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BF71DD-005C-416D-8208-781908B29B5D}" type="datetimeFigureOut">
              <a:rPr lang="en-US" smtClean="0"/>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F053FB-C925-44F4-BD1C-293169A737FA}" type="slidenum">
              <a:rPr lang="en-US" smtClean="0"/>
              <a:t>‹#›</a:t>
            </a:fld>
            <a:endParaRPr lang="en-US"/>
          </a:p>
        </p:txBody>
      </p:sp>
    </p:spTree>
    <p:extLst>
      <p:ext uri="{BB962C8B-B14F-4D97-AF65-F5344CB8AC3E}">
        <p14:creationId xmlns:p14="http://schemas.microsoft.com/office/powerpoint/2010/main" val="4093149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BF71DD-005C-416D-8208-781908B29B5D}" type="datetimeFigureOut">
              <a:rPr lang="en-US" smtClean="0"/>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F053FB-C925-44F4-BD1C-293169A737FA}" type="slidenum">
              <a:rPr lang="en-US" smtClean="0"/>
              <a:t>‹#›</a:t>
            </a:fld>
            <a:endParaRPr lang="en-US"/>
          </a:p>
        </p:txBody>
      </p:sp>
    </p:spTree>
    <p:extLst>
      <p:ext uri="{BB962C8B-B14F-4D97-AF65-F5344CB8AC3E}">
        <p14:creationId xmlns:p14="http://schemas.microsoft.com/office/powerpoint/2010/main" val="582086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BF71DD-005C-416D-8208-781908B29B5D}" type="datetimeFigureOut">
              <a:rPr lang="en-US" smtClean="0"/>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F053FB-C925-44F4-BD1C-293169A737FA}" type="slidenum">
              <a:rPr lang="en-US" smtClean="0"/>
              <a:t>‹#›</a:t>
            </a:fld>
            <a:endParaRPr lang="en-US"/>
          </a:p>
        </p:txBody>
      </p:sp>
    </p:spTree>
    <p:extLst>
      <p:ext uri="{BB962C8B-B14F-4D97-AF65-F5344CB8AC3E}">
        <p14:creationId xmlns:p14="http://schemas.microsoft.com/office/powerpoint/2010/main" val="971080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BF71DD-005C-416D-8208-781908B29B5D}" type="datetimeFigureOut">
              <a:rPr lang="en-US" smtClean="0"/>
              <a:t>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F053FB-C925-44F4-BD1C-293169A737FA}" type="slidenum">
              <a:rPr lang="en-US" smtClean="0"/>
              <a:t>‹#›</a:t>
            </a:fld>
            <a:endParaRPr lang="en-US"/>
          </a:p>
        </p:txBody>
      </p:sp>
    </p:spTree>
    <p:extLst>
      <p:ext uri="{BB962C8B-B14F-4D97-AF65-F5344CB8AC3E}">
        <p14:creationId xmlns:p14="http://schemas.microsoft.com/office/powerpoint/2010/main" val="2602087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BF71DD-005C-416D-8208-781908B29B5D}" type="datetimeFigureOut">
              <a:rPr lang="en-US" smtClean="0"/>
              <a:t>2/18/2021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F053FB-C925-44F4-BD1C-293169A737FA}" type="slidenum">
              <a:rPr lang="en-US" smtClean="0"/>
              <a:t>‹#›</a:t>
            </a:fld>
            <a:endParaRPr lang="en-US"/>
          </a:p>
        </p:txBody>
      </p:sp>
    </p:spTree>
    <p:extLst>
      <p:ext uri="{BB962C8B-B14F-4D97-AF65-F5344CB8AC3E}">
        <p14:creationId xmlns:p14="http://schemas.microsoft.com/office/powerpoint/2010/main" val="626808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2BF71DD-005C-416D-8208-781908B29B5D}" type="datetimeFigureOut">
              <a:rPr lang="en-US" smtClean="0"/>
              <a:t>2/18/2021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F053FB-C925-44F4-BD1C-293169A737FA}" type="slidenum">
              <a:rPr lang="en-US" smtClean="0"/>
              <a:t>‹#›</a:t>
            </a:fld>
            <a:endParaRPr lang="en-US"/>
          </a:p>
        </p:txBody>
      </p:sp>
    </p:spTree>
    <p:extLst>
      <p:ext uri="{BB962C8B-B14F-4D97-AF65-F5344CB8AC3E}">
        <p14:creationId xmlns:p14="http://schemas.microsoft.com/office/powerpoint/2010/main" val="1031556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BF71DD-005C-416D-8208-781908B29B5D}" type="datetimeFigureOut">
              <a:rPr lang="en-US" smtClean="0"/>
              <a:t>2/18/2021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F053FB-C925-44F4-BD1C-293169A737FA}" type="slidenum">
              <a:rPr lang="en-US" smtClean="0"/>
              <a:t>‹#›</a:t>
            </a:fld>
            <a:endParaRPr lang="en-US"/>
          </a:p>
        </p:txBody>
      </p:sp>
    </p:spTree>
    <p:extLst>
      <p:ext uri="{BB962C8B-B14F-4D97-AF65-F5344CB8AC3E}">
        <p14:creationId xmlns:p14="http://schemas.microsoft.com/office/powerpoint/2010/main" val="1554709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BF71DD-005C-416D-8208-781908B29B5D}" type="datetimeFigureOut">
              <a:rPr lang="en-US" smtClean="0"/>
              <a:t>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F053FB-C925-44F4-BD1C-293169A737FA}" type="slidenum">
              <a:rPr lang="en-US" smtClean="0"/>
              <a:t>‹#›</a:t>
            </a:fld>
            <a:endParaRPr lang="en-US"/>
          </a:p>
        </p:txBody>
      </p:sp>
    </p:spTree>
    <p:extLst>
      <p:ext uri="{BB962C8B-B14F-4D97-AF65-F5344CB8AC3E}">
        <p14:creationId xmlns:p14="http://schemas.microsoft.com/office/powerpoint/2010/main" val="2002965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BF71DD-005C-416D-8208-781908B29B5D}" type="datetimeFigureOut">
              <a:rPr lang="en-US" smtClean="0"/>
              <a:t>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F053FB-C925-44F4-BD1C-293169A737FA}" type="slidenum">
              <a:rPr lang="en-US" smtClean="0"/>
              <a:t>‹#›</a:t>
            </a:fld>
            <a:endParaRPr lang="en-US"/>
          </a:p>
        </p:txBody>
      </p:sp>
    </p:spTree>
    <p:extLst>
      <p:ext uri="{BB962C8B-B14F-4D97-AF65-F5344CB8AC3E}">
        <p14:creationId xmlns:p14="http://schemas.microsoft.com/office/powerpoint/2010/main" val="2720968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F2BF71DD-005C-416D-8208-781908B29B5D}" type="datetimeFigureOut">
              <a:rPr lang="en-US" smtClean="0"/>
              <a:t>2/18/2021</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BF053FB-C925-44F4-BD1C-293169A737FA}" type="slidenum">
              <a:rPr lang="en-US" smtClean="0"/>
              <a:t>‹#›</a:t>
            </a:fld>
            <a:endParaRPr lang="en-US"/>
          </a:p>
        </p:txBody>
      </p:sp>
    </p:spTree>
    <p:extLst>
      <p:ext uri="{BB962C8B-B14F-4D97-AF65-F5344CB8AC3E}">
        <p14:creationId xmlns:p14="http://schemas.microsoft.com/office/powerpoint/2010/main" val="3857301950"/>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1D344-A067-41D5-B503-4B8B7ABB7CE9}"/>
              </a:ext>
            </a:extLst>
          </p:cNvPr>
          <p:cNvSpPr>
            <a:spLocks noGrp="1"/>
          </p:cNvSpPr>
          <p:nvPr>
            <p:ph type="ctrTitle"/>
          </p:nvPr>
        </p:nvSpPr>
        <p:spPr/>
        <p:txBody>
          <a:bodyPr>
            <a:normAutofit/>
          </a:bodyPr>
          <a:lstStyle/>
          <a:p>
            <a:r>
              <a:rPr lang="en-US" sz="8000" dirty="0">
                <a:latin typeface="Arial Black" panose="020B0A04020102020204" pitchFamily="34" charset="0"/>
              </a:rPr>
              <a:t>Travel Tool</a:t>
            </a:r>
            <a:endParaRPr lang="en-US" sz="8000" dirty="0"/>
          </a:p>
        </p:txBody>
      </p:sp>
      <p:sp>
        <p:nvSpPr>
          <p:cNvPr id="3" name="Subtitle 2">
            <a:extLst>
              <a:ext uri="{FF2B5EF4-FFF2-40B4-BE49-F238E27FC236}">
                <a16:creationId xmlns:a16="http://schemas.microsoft.com/office/drawing/2014/main" id="{8E5AE791-406D-417A-B082-4E556A077B19}"/>
              </a:ext>
            </a:extLst>
          </p:cNvPr>
          <p:cNvSpPr>
            <a:spLocks noGrp="1"/>
          </p:cNvSpPr>
          <p:nvPr>
            <p:ph type="subTitle" idx="1"/>
          </p:nvPr>
        </p:nvSpPr>
        <p:spPr/>
        <p:txBody>
          <a:bodyPr/>
          <a:lstStyle/>
          <a:p>
            <a:r>
              <a:rPr lang="en-US" dirty="0"/>
              <a:t>Weekly Report: 2/18/2021 – By Rudolph </a:t>
            </a:r>
            <a:r>
              <a:rPr lang="en-US" dirty="0" err="1"/>
              <a:t>Hanzes</a:t>
            </a:r>
            <a:r>
              <a:rPr lang="en-US" dirty="0"/>
              <a:t>, Gregory Bittinger, Kaleb Piper, Jacob Johnson, and Robert Minerd.</a:t>
            </a:r>
          </a:p>
          <a:p>
            <a:endParaRPr lang="en-US" dirty="0"/>
          </a:p>
        </p:txBody>
      </p:sp>
      <p:pic>
        <p:nvPicPr>
          <p:cNvPr id="5" name="Picture 4">
            <a:extLst>
              <a:ext uri="{FF2B5EF4-FFF2-40B4-BE49-F238E27FC236}">
                <a16:creationId xmlns:a16="http://schemas.microsoft.com/office/drawing/2014/main" id="{72A0AE52-0540-4A9A-9B28-8B33BF76AD41}"/>
              </a:ext>
            </a:extLst>
          </p:cNvPr>
          <p:cNvPicPr>
            <a:picLocks noChangeAspect="1"/>
          </p:cNvPicPr>
          <p:nvPr/>
        </p:nvPicPr>
        <p:blipFill>
          <a:blip r:embed="rId2"/>
          <a:stretch>
            <a:fillRect/>
          </a:stretch>
        </p:blipFill>
        <p:spPr>
          <a:xfrm>
            <a:off x="9231952" y="2548474"/>
            <a:ext cx="853514" cy="853514"/>
          </a:xfrm>
          <a:prstGeom prst="rect">
            <a:avLst/>
          </a:prstGeom>
        </p:spPr>
      </p:pic>
    </p:spTree>
    <p:extLst>
      <p:ext uri="{BB962C8B-B14F-4D97-AF65-F5344CB8AC3E}">
        <p14:creationId xmlns:p14="http://schemas.microsoft.com/office/powerpoint/2010/main" val="2461003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E53B5-FF10-41A5-9AAE-14510C048B14}"/>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3BBD053B-4F5F-404F-8165-A8C26D3E4A5C}"/>
              </a:ext>
            </a:extLst>
          </p:cNvPr>
          <p:cNvSpPr>
            <a:spLocks noGrp="1"/>
          </p:cNvSpPr>
          <p:nvPr>
            <p:ph idx="1"/>
          </p:nvPr>
        </p:nvSpPr>
        <p:spPr/>
        <p:txBody>
          <a:bodyPr>
            <a:normAutofit/>
          </a:bodyPr>
          <a:lstStyle/>
          <a:p>
            <a:r>
              <a:rPr lang="en-US" sz="2800" dirty="0"/>
              <a:t>This week, we finalized the best way to utilize JavaScript to capture user input and save it into variables that can be accessed throughout the website. Research as well as prototypes were made into both web scraping as well as a potential alternative method for retrieving flight and other data using an API. </a:t>
            </a:r>
          </a:p>
        </p:txBody>
      </p:sp>
    </p:spTree>
    <p:extLst>
      <p:ext uri="{BB962C8B-B14F-4D97-AF65-F5344CB8AC3E}">
        <p14:creationId xmlns:p14="http://schemas.microsoft.com/office/powerpoint/2010/main" val="2652776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C0156-5F74-40D5-986C-D405A55AE5FE}"/>
              </a:ext>
            </a:extLst>
          </p:cNvPr>
          <p:cNvSpPr>
            <a:spLocks noGrp="1"/>
          </p:cNvSpPr>
          <p:nvPr>
            <p:ph type="title"/>
          </p:nvPr>
        </p:nvSpPr>
        <p:spPr/>
        <p:txBody>
          <a:bodyPr/>
          <a:lstStyle/>
          <a:p>
            <a:r>
              <a:rPr lang="en-US" dirty="0"/>
              <a:t>Accomplishments For The Week</a:t>
            </a:r>
          </a:p>
        </p:txBody>
      </p:sp>
      <p:sp>
        <p:nvSpPr>
          <p:cNvPr id="3" name="Content Placeholder 2">
            <a:extLst>
              <a:ext uri="{FF2B5EF4-FFF2-40B4-BE49-F238E27FC236}">
                <a16:creationId xmlns:a16="http://schemas.microsoft.com/office/drawing/2014/main" id="{CE915711-11D2-4D4E-AEE2-30A5278A644A}"/>
              </a:ext>
            </a:extLst>
          </p:cNvPr>
          <p:cNvSpPr>
            <a:spLocks noGrp="1"/>
          </p:cNvSpPr>
          <p:nvPr>
            <p:ph idx="1"/>
          </p:nvPr>
        </p:nvSpPr>
        <p:spPr/>
        <p:txBody>
          <a:bodyPr/>
          <a:lstStyle/>
          <a:p>
            <a:r>
              <a:rPr lang="en-US" sz="2400" dirty="0"/>
              <a:t>Made progress on the “Plan Your Trip” and userdata.html pages. </a:t>
            </a:r>
          </a:p>
          <a:p>
            <a:r>
              <a:rPr lang="en-US" sz="2400" dirty="0"/>
              <a:t>Finished a user input data section prototype to allow saving of data input into variables. This will enable the sending of data to other functions to retrieve the desired output. </a:t>
            </a:r>
          </a:p>
          <a:p>
            <a:r>
              <a:rPr lang="en-US" sz="2400" dirty="0"/>
              <a:t>We have begun working on a web scraper prototype.</a:t>
            </a:r>
          </a:p>
          <a:p>
            <a:r>
              <a:rPr lang="en-US" sz="2400" dirty="0"/>
              <a:t>We have explored alternative methods of retrieving up to date flight price and other data using API’s.</a:t>
            </a:r>
          </a:p>
          <a:p>
            <a:r>
              <a:rPr lang="en-US" sz="2400" dirty="0"/>
              <a:t>For testing purposes, implemented a prototype API into the website that returns flight data.</a:t>
            </a:r>
          </a:p>
          <a:p>
            <a:endParaRPr lang="en-US" dirty="0"/>
          </a:p>
        </p:txBody>
      </p:sp>
    </p:spTree>
    <p:extLst>
      <p:ext uri="{BB962C8B-B14F-4D97-AF65-F5344CB8AC3E}">
        <p14:creationId xmlns:p14="http://schemas.microsoft.com/office/powerpoint/2010/main" val="2730699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943DE-0666-453B-B2E5-8FB4876A71BE}"/>
              </a:ext>
            </a:extLst>
          </p:cNvPr>
          <p:cNvSpPr>
            <a:spLocks noGrp="1"/>
          </p:cNvSpPr>
          <p:nvPr>
            <p:ph type="title"/>
          </p:nvPr>
        </p:nvSpPr>
        <p:spPr/>
        <p:txBody>
          <a:bodyPr/>
          <a:lstStyle/>
          <a:p>
            <a:r>
              <a:rPr lang="en-US" dirty="0"/>
              <a:t>What Problems Were Encountered?</a:t>
            </a:r>
          </a:p>
        </p:txBody>
      </p:sp>
      <p:sp>
        <p:nvSpPr>
          <p:cNvPr id="3" name="Content Placeholder 2">
            <a:extLst>
              <a:ext uri="{FF2B5EF4-FFF2-40B4-BE49-F238E27FC236}">
                <a16:creationId xmlns:a16="http://schemas.microsoft.com/office/drawing/2014/main" id="{01960067-7EE9-4272-AFA3-83ED06744AB6}"/>
              </a:ext>
            </a:extLst>
          </p:cNvPr>
          <p:cNvSpPr>
            <a:spLocks noGrp="1"/>
          </p:cNvSpPr>
          <p:nvPr>
            <p:ph idx="1"/>
          </p:nvPr>
        </p:nvSpPr>
        <p:spPr/>
        <p:txBody>
          <a:bodyPr>
            <a:normAutofit/>
          </a:bodyPr>
          <a:lstStyle/>
          <a:p>
            <a:r>
              <a:rPr lang="en-US" sz="2800" dirty="0">
                <a:effectLst/>
                <a:latin typeface="+mj-lt"/>
                <a:ea typeface="Calibri" panose="020F0502020204030204" pitchFamily="34" charset="0"/>
                <a:cs typeface="Calibri" panose="020F0502020204030204" pitchFamily="34" charset="0"/>
              </a:rPr>
              <a:t>GitHub pages does not allow for PHP POST, so we instead opted to use JavaScript functions. </a:t>
            </a:r>
            <a:endParaRPr lang="en-US" sz="2800" dirty="0">
              <a:effectLst/>
              <a:latin typeface="+mj-lt"/>
              <a:ea typeface="Times New Roman" panose="02020603050405020304" pitchFamily="18" charset="0"/>
              <a:cs typeface="Times New Roman" panose="02020603050405020304" pitchFamily="18" charset="0"/>
            </a:endParaRPr>
          </a:p>
          <a:p>
            <a:r>
              <a:rPr lang="en-US" sz="2800" dirty="0">
                <a:effectLst/>
                <a:latin typeface="+mj-lt"/>
                <a:ea typeface="Calibri" panose="020F0502020204030204" pitchFamily="34" charset="0"/>
                <a:cs typeface="Calibri" panose="020F0502020204030204" pitchFamily="34" charset="0"/>
              </a:rPr>
              <a:t>Avoiding things like pop up ads while web scraping.</a:t>
            </a:r>
            <a:endParaRPr lang="en-US" sz="2800" dirty="0">
              <a:effectLst/>
              <a:latin typeface="+mj-lt"/>
              <a:ea typeface="Times New Roman" panose="02020603050405020304" pitchFamily="18" charset="0"/>
              <a:cs typeface="Times New Roman" panose="02020603050405020304" pitchFamily="18" charset="0"/>
            </a:endParaRPr>
          </a:p>
          <a:p>
            <a:pPr marL="36900" indent="0">
              <a:buNone/>
            </a:pPr>
            <a:endParaRPr lang="en-US" sz="2400" dirty="0"/>
          </a:p>
        </p:txBody>
      </p:sp>
    </p:spTree>
    <p:extLst>
      <p:ext uri="{BB962C8B-B14F-4D97-AF65-F5344CB8AC3E}">
        <p14:creationId xmlns:p14="http://schemas.microsoft.com/office/powerpoint/2010/main" val="1959393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CB760-E24C-44A7-989A-713B215B12A4}"/>
              </a:ext>
            </a:extLst>
          </p:cNvPr>
          <p:cNvSpPr>
            <a:spLocks noGrp="1"/>
          </p:cNvSpPr>
          <p:nvPr>
            <p:ph type="title"/>
          </p:nvPr>
        </p:nvSpPr>
        <p:spPr/>
        <p:txBody>
          <a:bodyPr/>
          <a:lstStyle/>
          <a:p>
            <a:r>
              <a:rPr lang="en-US" dirty="0"/>
              <a:t>Team Progress Alignment with Gantt Chart</a:t>
            </a:r>
          </a:p>
        </p:txBody>
      </p:sp>
      <p:sp>
        <p:nvSpPr>
          <p:cNvPr id="3" name="Content Placeholder 2">
            <a:extLst>
              <a:ext uri="{FF2B5EF4-FFF2-40B4-BE49-F238E27FC236}">
                <a16:creationId xmlns:a16="http://schemas.microsoft.com/office/drawing/2014/main" id="{DC1625AB-177E-49B9-97EB-910EDCE0D140}"/>
              </a:ext>
            </a:extLst>
          </p:cNvPr>
          <p:cNvSpPr>
            <a:spLocks noGrp="1"/>
          </p:cNvSpPr>
          <p:nvPr>
            <p:ph idx="1"/>
          </p:nvPr>
        </p:nvSpPr>
        <p:spPr/>
        <p:txBody>
          <a:bodyPr/>
          <a:lstStyle/>
          <a:p>
            <a:r>
              <a:rPr lang="en-US" sz="3200" dirty="0"/>
              <a:t>We were able to accept the user’s input on schedule. </a:t>
            </a:r>
          </a:p>
          <a:p>
            <a:r>
              <a:rPr lang="en-US" sz="3200" dirty="0"/>
              <a:t>Continue aggregation of user and flight data. </a:t>
            </a:r>
          </a:p>
          <a:p>
            <a:endParaRPr lang="en-US" dirty="0"/>
          </a:p>
        </p:txBody>
      </p:sp>
    </p:spTree>
    <p:extLst>
      <p:ext uri="{BB962C8B-B14F-4D97-AF65-F5344CB8AC3E}">
        <p14:creationId xmlns:p14="http://schemas.microsoft.com/office/powerpoint/2010/main" val="169842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282BE-BACE-4371-8EAC-5AA833732EAF}"/>
              </a:ext>
            </a:extLst>
          </p:cNvPr>
          <p:cNvSpPr>
            <a:spLocks noGrp="1"/>
          </p:cNvSpPr>
          <p:nvPr>
            <p:ph type="title"/>
          </p:nvPr>
        </p:nvSpPr>
        <p:spPr/>
        <p:txBody>
          <a:bodyPr/>
          <a:lstStyle/>
          <a:p>
            <a:r>
              <a:rPr lang="en-US" dirty="0"/>
              <a:t>Plan for this Week</a:t>
            </a:r>
          </a:p>
        </p:txBody>
      </p:sp>
      <p:sp>
        <p:nvSpPr>
          <p:cNvPr id="3" name="Content Placeholder 2">
            <a:extLst>
              <a:ext uri="{FF2B5EF4-FFF2-40B4-BE49-F238E27FC236}">
                <a16:creationId xmlns:a16="http://schemas.microsoft.com/office/drawing/2014/main" id="{4C2B5406-2E9B-4CE3-BDC6-E48C442FF7A5}"/>
              </a:ext>
            </a:extLst>
          </p:cNvPr>
          <p:cNvSpPr>
            <a:spLocks noGrp="1"/>
          </p:cNvSpPr>
          <p:nvPr>
            <p:ph idx="1"/>
          </p:nvPr>
        </p:nvSpPr>
        <p:spPr/>
        <p:txBody>
          <a:bodyPr>
            <a:normAutofit/>
          </a:bodyPr>
          <a:lstStyle/>
          <a:p>
            <a:r>
              <a:rPr lang="en-US" sz="2800" dirty="0"/>
              <a:t>Continue prototyping our web scraper.</a:t>
            </a:r>
          </a:p>
          <a:p>
            <a:r>
              <a:rPr lang="en-US" sz="2800" dirty="0"/>
              <a:t>Explore more ways to utilizes API’s to achieve the goals of this project, perhaps by using them to retrieve hotel data.</a:t>
            </a:r>
          </a:p>
        </p:txBody>
      </p:sp>
    </p:spTree>
    <p:extLst>
      <p:ext uri="{BB962C8B-B14F-4D97-AF65-F5344CB8AC3E}">
        <p14:creationId xmlns:p14="http://schemas.microsoft.com/office/powerpoint/2010/main" val="4028680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7EACF-7B9E-40AA-9FEE-68BEA569FE4C}"/>
              </a:ext>
            </a:extLst>
          </p:cNvPr>
          <p:cNvSpPr>
            <a:spLocks noGrp="1"/>
          </p:cNvSpPr>
          <p:nvPr>
            <p:ph type="title"/>
          </p:nvPr>
        </p:nvSpPr>
        <p:spPr/>
        <p:txBody>
          <a:bodyPr/>
          <a:lstStyle/>
          <a:p>
            <a:r>
              <a:rPr lang="en-US" dirty="0"/>
              <a:t>Member Contributions</a:t>
            </a:r>
          </a:p>
        </p:txBody>
      </p:sp>
      <p:sp>
        <p:nvSpPr>
          <p:cNvPr id="3" name="Content Placeholder 2">
            <a:extLst>
              <a:ext uri="{FF2B5EF4-FFF2-40B4-BE49-F238E27FC236}">
                <a16:creationId xmlns:a16="http://schemas.microsoft.com/office/drawing/2014/main" id="{A95C6672-57DD-4FBC-9877-5EAA059BA7F2}"/>
              </a:ext>
            </a:extLst>
          </p:cNvPr>
          <p:cNvSpPr>
            <a:spLocks noGrp="1"/>
          </p:cNvSpPr>
          <p:nvPr>
            <p:ph idx="1"/>
          </p:nvPr>
        </p:nvSpPr>
        <p:spPr/>
        <p:txBody>
          <a:bodyPr>
            <a:normAutofit fontScale="92500" lnSpcReduction="10000"/>
          </a:bodyPr>
          <a:lstStyle/>
          <a:p>
            <a:pPr marL="342900" marR="0" lvl="0" indent="-342900">
              <a:lnSpc>
                <a:spcPct val="107000"/>
              </a:lnSpc>
              <a:spcBef>
                <a:spcPts val="0"/>
              </a:spcBef>
              <a:spcAft>
                <a:spcPts val="800"/>
              </a:spcAft>
              <a:buFont typeface="Arial" panose="020B0604020202020204" pitchFamily="34" charset="0"/>
              <a:buChar char="•"/>
            </a:pPr>
            <a:r>
              <a:rPr lang="en-US" sz="1800" dirty="0">
                <a:effectLst/>
                <a:ea typeface="Calibri" panose="020F0502020204030204" pitchFamily="34" charset="0"/>
                <a:cs typeface="Calibri" panose="020F0502020204030204" pitchFamily="34" charset="0"/>
              </a:rPr>
              <a:t>Rudolph </a:t>
            </a:r>
            <a:r>
              <a:rPr lang="en-US" sz="1800" dirty="0" err="1">
                <a:effectLst/>
                <a:ea typeface="Calibri" panose="020F0502020204030204" pitchFamily="34" charset="0"/>
                <a:cs typeface="Calibri" panose="020F0502020204030204" pitchFamily="34" charset="0"/>
              </a:rPr>
              <a:t>Hanzes</a:t>
            </a:r>
            <a:r>
              <a:rPr lang="en-US" sz="1800" dirty="0">
                <a:effectLst/>
                <a:ea typeface="Calibri" panose="020F0502020204030204" pitchFamily="34" charset="0"/>
                <a:cs typeface="Calibri" panose="020F0502020204030204" pitchFamily="34" charset="0"/>
              </a:rPr>
              <a:t>: Developed a user input system through JavaScript which allows Travel Tool to store all information into variables which can be submitted and accessed throughout the website. Created a </a:t>
            </a:r>
            <a:r>
              <a:rPr lang="en-US" sz="1800" dirty="0" err="1">
                <a:effectLst/>
                <a:ea typeface="Calibri" panose="020F0502020204030204" pitchFamily="34" charset="0"/>
                <a:cs typeface="Calibri" panose="020F0502020204030204" pitchFamily="34" charset="0"/>
              </a:rPr>
              <a:t>UserData</a:t>
            </a:r>
            <a:r>
              <a:rPr lang="en-US" sz="1800" dirty="0">
                <a:effectLst/>
                <a:ea typeface="Calibri" panose="020F0502020204030204" pitchFamily="34" charset="0"/>
                <a:cs typeface="Calibri" panose="020F0502020204030204" pitchFamily="34" charset="0"/>
              </a:rPr>
              <a:t> page where user input variables are retrieved and displayed for conformation from the user before sending the data to the API or web scraper.</a:t>
            </a:r>
            <a:endParaRPr lang="en-US" sz="1800" dirty="0">
              <a:effectLst/>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pPr>
            <a:r>
              <a:rPr lang="en-US" sz="1800" dirty="0">
                <a:effectLst/>
                <a:ea typeface="Calibri" panose="020F0502020204030204" pitchFamily="34" charset="0"/>
                <a:cs typeface="Calibri" panose="020F0502020204030204" pitchFamily="34" charset="0"/>
              </a:rPr>
              <a:t>Greg Bittinger: Researched and implemented an API into the website for testing purposes, to see what kind of data would be able to be retrieved with them. </a:t>
            </a:r>
            <a:endParaRPr lang="en-US" sz="1800" dirty="0">
              <a:effectLst/>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pPr>
            <a:r>
              <a:rPr lang="en-US" sz="1800" dirty="0">
                <a:effectLst/>
                <a:ea typeface="Calibri" panose="020F0502020204030204" pitchFamily="34" charset="0"/>
                <a:cs typeface="Calibri" panose="020F0502020204030204" pitchFamily="34" charset="0"/>
              </a:rPr>
              <a:t>Jacob Johnson: Worked on attempting to save user inputs through php and displaying them back to the user to make sure they go through. Also worked on web scraping flight prices with Selenium in Python before we switched to an API.</a:t>
            </a:r>
            <a:endParaRPr lang="en-US" sz="1800" dirty="0">
              <a:effectLst/>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pPr>
            <a:r>
              <a:rPr lang="en-US" sz="1800" dirty="0">
                <a:effectLst/>
                <a:ea typeface="Calibri" panose="020F0502020204030204" pitchFamily="34" charset="0"/>
                <a:cs typeface="Calibri" panose="020F0502020204030204" pitchFamily="34" charset="0"/>
              </a:rPr>
              <a:t>Robert Minerd: Helped make progress on retrieving data for the user. Also assisting in formatting what the “Plan Your Trip” page should look like and get the weekly reports done for the presentation. </a:t>
            </a:r>
            <a:endParaRPr lang="en-US" sz="1800" dirty="0">
              <a:effectLst/>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pPr>
            <a:r>
              <a:rPr lang="en-US" sz="1800" dirty="0">
                <a:effectLst/>
                <a:ea typeface="Calibri" panose="020F0502020204030204" pitchFamily="34" charset="0"/>
                <a:cs typeface="Calibri" panose="020F0502020204030204" pitchFamily="34" charset="0"/>
              </a:rPr>
              <a:t>Kaleb Piper: Researched both API’s and how to use web scrapers in preparation for future implementation on the website. Also prepared the weekly report and presentation. </a:t>
            </a:r>
            <a:endParaRPr lang="en-US" sz="1800" dirty="0">
              <a:effectLst/>
              <a:ea typeface="Times New Roman" panose="02020603050405020304" pitchFamily="18" charset="0"/>
              <a:cs typeface="Times New Roman" panose="02020603050405020304" pitchFamily="18" charset="0"/>
            </a:endParaRPr>
          </a:p>
          <a:p>
            <a:pPr marL="36900" indent="0">
              <a:buNone/>
            </a:pPr>
            <a:endParaRPr lang="en-US" dirty="0"/>
          </a:p>
        </p:txBody>
      </p:sp>
    </p:spTree>
    <p:extLst>
      <p:ext uri="{BB962C8B-B14F-4D97-AF65-F5344CB8AC3E}">
        <p14:creationId xmlns:p14="http://schemas.microsoft.com/office/powerpoint/2010/main" val="39957468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Slate</Template>
  <TotalTime>71</TotalTime>
  <Words>468</Words>
  <Application>Microsoft Office PowerPoint</Application>
  <PresentationFormat>Widescreen</PresentationFormat>
  <Paragraphs>25</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Arial Black</vt:lpstr>
      <vt:lpstr>Calisto MT</vt:lpstr>
      <vt:lpstr>Wingdings 2</vt:lpstr>
      <vt:lpstr>Slate</vt:lpstr>
      <vt:lpstr>Travel Tool</vt:lpstr>
      <vt:lpstr>Summary</vt:lpstr>
      <vt:lpstr>Accomplishments For The Week</vt:lpstr>
      <vt:lpstr>What Problems Were Encountered?</vt:lpstr>
      <vt:lpstr>Team Progress Alignment with Gantt Chart</vt:lpstr>
      <vt:lpstr>Plan for this Week</vt:lpstr>
      <vt:lpstr>Member Contributions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Travel Tool</dc:title>
  <dc:creator>Robby Minerd</dc:creator>
  <cp:lastModifiedBy>GREG J BITTINGER</cp:lastModifiedBy>
  <cp:revision>4</cp:revision>
  <dcterms:created xsi:type="dcterms:W3CDTF">2021-02-12T04:19:49Z</dcterms:created>
  <dcterms:modified xsi:type="dcterms:W3CDTF">2021-02-19T04:57:36Z</dcterms:modified>
</cp:coreProperties>
</file>