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sldIdLst>
    <p:sldId id="256" r:id="rId2"/>
    <p:sldId id="263"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2" d="100"/>
          <a:sy n="122" d="100"/>
        </p:scale>
        <p:origin x="96"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554321-F55C-44B2-8089-ABAE4DD2EDDA}" type="datetimeFigureOut">
              <a:rPr lang="en-US" smtClean="0"/>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CFFCB9-B95D-4C50-B4C6-0BDB928E25B6}" type="slidenum">
              <a:rPr lang="en-US" smtClean="0"/>
              <a:t>‹#›</a:t>
            </a:fld>
            <a:endParaRPr lang="en-US"/>
          </a:p>
        </p:txBody>
      </p:sp>
    </p:spTree>
    <p:extLst>
      <p:ext uri="{BB962C8B-B14F-4D97-AF65-F5344CB8AC3E}">
        <p14:creationId xmlns:p14="http://schemas.microsoft.com/office/powerpoint/2010/main" val="66297789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554321-F55C-44B2-8089-ABAE4DD2EDDA}" type="datetimeFigureOut">
              <a:rPr lang="en-US" smtClean="0"/>
              <a:t>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CFFCB9-B95D-4C50-B4C6-0BDB928E25B6}" type="slidenum">
              <a:rPr lang="en-US" smtClean="0"/>
              <a:t>‹#›</a:t>
            </a:fld>
            <a:endParaRPr lang="en-US"/>
          </a:p>
        </p:txBody>
      </p:sp>
    </p:spTree>
    <p:extLst>
      <p:ext uri="{BB962C8B-B14F-4D97-AF65-F5344CB8AC3E}">
        <p14:creationId xmlns:p14="http://schemas.microsoft.com/office/powerpoint/2010/main" val="3853961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554321-F55C-44B2-8089-ABAE4DD2EDDA}" type="datetimeFigureOut">
              <a:rPr lang="en-US" smtClean="0"/>
              <a:t>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CFFCB9-B95D-4C50-B4C6-0BDB928E25B6}" type="slidenum">
              <a:rPr lang="en-US" smtClean="0"/>
              <a:t>‹#›</a:t>
            </a:fld>
            <a:endParaRPr lang="en-US"/>
          </a:p>
        </p:txBody>
      </p:sp>
    </p:spTree>
    <p:extLst>
      <p:ext uri="{BB962C8B-B14F-4D97-AF65-F5344CB8AC3E}">
        <p14:creationId xmlns:p14="http://schemas.microsoft.com/office/powerpoint/2010/main" val="1073643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554321-F55C-44B2-8089-ABAE4DD2EDDA}" type="datetimeFigureOut">
              <a:rPr lang="en-US" smtClean="0"/>
              <a:t>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CFFCB9-B95D-4C50-B4C6-0BDB928E25B6}"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41981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554321-F55C-44B2-8089-ABAE4DD2EDDA}" type="datetimeFigureOut">
              <a:rPr lang="en-US" smtClean="0"/>
              <a:t>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CFFCB9-B95D-4C50-B4C6-0BDB928E25B6}" type="slidenum">
              <a:rPr lang="en-US" smtClean="0"/>
              <a:t>‹#›</a:t>
            </a:fld>
            <a:endParaRPr lang="en-US"/>
          </a:p>
        </p:txBody>
      </p:sp>
    </p:spTree>
    <p:extLst>
      <p:ext uri="{BB962C8B-B14F-4D97-AF65-F5344CB8AC3E}">
        <p14:creationId xmlns:p14="http://schemas.microsoft.com/office/powerpoint/2010/main" val="2910100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4554321-F55C-44B2-8089-ABAE4DD2EDDA}" type="datetimeFigureOut">
              <a:rPr lang="en-US" smtClean="0"/>
              <a:t>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CFFCB9-B95D-4C50-B4C6-0BDB928E25B6}" type="slidenum">
              <a:rPr lang="en-US" smtClean="0"/>
              <a:t>‹#›</a:t>
            </a:fld>
            <a:endParaRPr lang="en-US"/>
          </a:p>
        </p:txBody>
      </p:sp>
    </p:spTree>
    <p:extLst>
      <p:ext uri="{BB962C8B-B14F-4D97-AF65-F5344CB8AC3E}">
        <p14:creationId xmlns:p14="http://schemas.microsoft.com/office/powerpoint/2010/main" val="35537059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4554321-F55C-44B2-8089-ABAE4DD2EDDA}" type="datetimeFigureOut">
              <a:rPr lang="en-US" smtClean="0"/>
              <a:t>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CFFCB9-B95D-4C50-B4C6-0BDB928E25B6}" type="slidenum">
              <a:rPr lang="en-US" smtClean="0"/>
              <a:t>‹#›</a:t>
            </a:fld>
            <a:endParaRPr lang="en-US"/>
          </a:p>
        </p:txBody>
      </p:sp>
    </p:spTree>
    <p:extLst>
      <p:ext uri="{BB962C8B-B14F-4D97-AF65-F5344CB8AC3E}">
        <p14:creationId xmlns:p14="http://schemas.microsoft.com/office/powerpoint/2010/main" val="1309201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554321-F55C-44B2-8089-ABAE4DD2EDDA}" type="datetimeFigureOut">
              <a:rPr lang="en-US" smtClean="0"/>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CFFCB9-B95D-4C50-B4C6-0BDB928E25B6}" type="slidenum">
              <a:rPr lang="en-US" smtClean="0"/>
              <a:t>‹#›</a:t>
            </a:fld>
            <a:endParaRPr lang="en-US"/>
          </a:p>
        </p:txBody>
      </p:sp>
    </p:spTree>
    <p:extLst>
      <p:ext uri="{BB962C8B-B14F-4D97-AF65-F5344CB8AC3E}">
        <p14:creationId xmlns:p14="http://schemas.microsoft.com/office/powerpoint/2010/main" val="17879345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554321-F55C-44B2-8089-ABAE4DD2EDDA}" type="datetimeFigureOut">
              <a:rPr lang="en-US" smtClean="0"/>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CFFCB9-B95D-4C50-B4C6-0BDB928E25B6}" type="slidenum">
              <a:rPr lang="en-US" smtClean="0"/>
              <a:t>‹#›</a:t>
            </a:fld>
            <a:endParaRPr lang="en-US"/>
          </a:p>
        </p:txBody>
      </p:sp>
    </p:spTree>
    <p:extLst>
      <p:ext uri="{BB962C8B-B14F-4D97-AF65-F5344CB8AC3E}">
        <p14:creationId xmlns:p14="http://schemas.microsoft.com/office/powerpoint/2010/main" val="178191585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554321-F55C-44B2-8089-ABAE4DD2EDDA}" type="datetimeFigureOut">
              <a:rPr lang="en-US" smtClean="0"/>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CFFCB9-B95D-4C50-B4C6-0BDB928E25B6}" type="slidenum">
              <a:rPr lang="en-US" smtClean="0"/>
              <a:t>‹#›</a:t>
            </a:fld>
            <a:endParaRPr lang="en-US"/>
          </a:p>
        </p:txBody>
      </p:sp>
    </p:spTree>
    <p:extLst>
      <p:ext uri="{BB962C8B-B14F-4D97-AF65-F5344CB8AC3E}">
        <p14:creationId xmlns:p14="http://schemas.microsoft.com/office/powerpoint/2010/main" val="2786914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554321-F55C-44B2-8089-ABAE4DD2EDDA}" type="datetimeFigureOut">
              <a:rPr lang="en-US" smtClean="0"/>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CFFCB9-B95D-4C50-B4C6-0BDB928E25B6}" type="slidenum">
              <a:rPr lang="en-US" smtClean="0"/>
              <a:t>‹#›</a:t>
            </a:fld>
            <a:endParaRPr lang="en-US"/>
          </a:p>
        </p:txBody>
      </p:sp>
    </p:spTree>
    <p:extLst>
      <p:ext uri="{BB962C8B-B14F-4D97-AF65-F5344CB8AC3E}">
        <p14:creationId xmlns:p14="http://schemas.microsoft.com/office/powerpoint/2010/main" val="19174479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554321-F55C-44B2-8089-ABAE4DD2EDDA}" type="datetimeFigureOut">
              <a:rPr lang="en-US" smtClean="0"/>
              <a:t>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CFFCB9-B95D-4C50-B4C6-0BDB928E25B6}" type="slidenum">
              <a:rPr lang="en-US" smtClean="0"/>
              <a:t>‹#›</a:t>
            </a:fld>
            <a:endParaRPr lang="en-US"/>
          </a:p>
        </p:txBody>
      </p:sp>
    </p:spTree>
    <p:extLst>
      <p:ext uri="{BB962C8B-B14F-4D97-AF65-F5344CB8AC3E}">
        <p14:creationId xmlns:p14="http://schemas.microsoft.com/office/powerpoint/2010/main" val="4055475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554321-F55C-44B2-8089-ABAE4DD2EDDA}" type="datetimeFigureOut">
              <a:rPr lang="en-US" smtClean="0"/>
              <a:t>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CFFCB9-B95D-4C50-B4C6-0BDB928E25B6}" type="slidenum">
              <a:rPr lang="en-US" smtClean="0"/>
              <a:t>‹#›</a:t>
            </a:fld>
            <a:endParaRPr lang="en-US"/>
          </a:p>
        </p:txBody>
      </p:sp>
    </p:spTree>
    <p:extLst>
      <p:ext uri="{BB962C8B-B14F-4D97-AF65-F5344CB8AC3E}">
        <p14:creationId xmlns:p14="http://schemas.microsoft.com/office/powerpoint/2010/main" val="1809549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554321-F55C-44B2-8089-ABAE4DD2EDDA}" type="datetimeFigureOut">
              <a:rPr lang="en-US" smtClean="0"/>
              <a:t>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CFFCB9-B95D-4C50-B4C6-0BDB928E25B6}" type="slidenum">
              <a:rPr lang="en-US" smtClean="0"/>
              <a:t>‹#›</a:t>
            </a:fld>
            <a:endParaRPr lang="en-US"/>
          </a:p>
        </p:txBody>
      </p:sp>
    </p:spTree>
    <p:extLst>
      <p:ext uri="{BB962C8B-B14F-4D97-AF65-F5344CB8AC3E}">
        <p14:creationId xmlns:p14="http://schemas.microsoft.com/office/powerpoint/2010/main" val="2486317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54321-F55C-44B2-8089-ABAE4DD2EDDA}" type="datetimeFigureOut">
              <a:rPr lang="en-US" smtClean="0"/>
              <a:t>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CFFCB9-B95D-4C50-B4C6-0BDB928E25B6}" type="slidenum">
              <a:rPr lang="en-US" smtClean="0"/>
              <a:t>‹#›</a:t>
            </a:fld>
            <a:endParaRPr lang="en-US"/>
          </a:p>
        </p:txBody>
      </p:sp>
    </p:spTree>
    <p:extLst>
      <p:ext uri="{BB962C8B-B14F-4D97-AF65-F5344CB8AC3E}">
        <p14:creationId xmlns:p14="http://schemas.microsoft.com/office/powerpoint/2010/main" val="1671139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554321-F55C-44B2-8089-ABAE4DD2EDDA}" type="datetimeFigureOut">
              <a:rPr lang="en-US" smtClean="0"/>
              <a:t>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CFFCB9-B95D-4C50-B4C6-0BDB928E25B6}" type="slidenum">
              <a:rPr lang="en-US" smtClean="0"/>
              <a:t>‹#›</a:t>
            </a:fld>
            <a:endParaRPr lang="en-US"/>
          </a:p>
        </p:txBody>
      </p:sp>
    </p:spTree>
    <p:extLst>
      <p:ext uri="{BB962C8B-B14F-4D97-AF65-F5344CB8AC3E}">
        <p14:creationId xmlns:p14="http://schemas.microsoft.com/office/powerpoint/2010/main" val="2962177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554321-F55C-44B2-8089-ABAE4DD2EDDA}" type="datetimeFigureOut">
              <a:rPr lang="en-US" smtClean="0"/>
              <a:t>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CFFCB9-B95D-4C50-B4C6-0BDB928E25B6}" type="slidenum">
              <a:rPr lang="en-US" smtClean="0"/>
              <a:t>‹#›</a:t>
            </a:fld>
            <a:endParaRPr lang="en-US"/>
          </a:p>
        </p:txBody>
      </p:sp>
    </p:spTree>
    <p:extLst>
      <p:ext uri="{BB962C8B-B14F-4D97-AF65-F5344CB8AC3E}">
        <p14:creationId xmlns:p14="http://schemas.microsoft.com/office/powerpoint/2010/main" val="759387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4554321-F55C-44B2-8089-ABAE4DD2EDDA}" type="datetimeFigureOut">
              <a:rPr lang="en-US" smtClean="0"/>
              <a:t>2/5/2021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2CFFCB9-B95D-4C50-B4C6-0BDB928E25B6}" type="slidenum">
              <a:rPr lang="en-US" smtClean="0"/>
              <a:t>‹#›</a:t>
            </a:fld>
            <a:endParaRPr lang="en-US"/>
          </a:p>
        </p:txBody>
      </p:sp>
    </p:spTree>
    <p:extLst>
      <p:ext uri="{BB962C8B-B14F-4D97-AF65-F5344CB8AC3E}">
        <p14:creationId xmlns:p14="http://schemas.microsoft.com/office/powerpoint/2010/main" val="681892826"/>
      </p:ext>
    </p:extLst>
  </p:cSld>
  <p:clrMap bg1="dk1" tx1="lt1" bg2="dk2" tx2="lt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 id="2147483841" r:id="rId16"/>
    <p:sldLayoutId id="2147483842"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FC09F-8E0D-439C-B767-06CA6A138323}"/>
              </a:ext>
            </a:extLst>
          </p:cNvPr>
          <p:cNvSpPr>
            <a:spLocks noGrp="1"/>
          </p:cNvSpPr>
          <p:nvPr>
            <p:ph type="ctrTitle"/>
          </p:nvPr>
        </p:nvSpPr>
        <p:spPr/>
        <p:txBody>
          <a:bodyPr>
            <a:normAutofit/>
          </a:bodyPr>
          <a:lstStyle/>
          <a:p>
            <a:r>
              <a:rPr lang="en-US" sz="8000" dirty="0">
                <a:latin typeface="Arial Black" panose="020B0A04020102020204" pitchFamily="34" charset="0"/>
              </a:rPr>
              <a:t>Travel Tool</a:t>
            </a:r>
          </a:p>
        </p:txBody>
      </p:sp>
      <p:sp>
        <p:nvSpPr>
          <p:cNvPr id="3" name="Subtitle 2">
            <a:extLst>
              <a:ext uri="{FF2B5EF4-FFF2-40B4-BE49-F238E27FC236}">
                <a16:creationId xmlns:a16="http://schemas.microsoft.com/office/drawing/2014/main" id="{B3169B1E-580F-4A07-8525-D832DC99E331}"/>
              </a:ext>
            </a:extLst>
          </p:cNvPr>
          <p:cNvSpPr>
            <a:spLocks noGrp="1"/>
          </p:cNvSpPr>
          <p:nvPr>
            <p:ph type="subTitle" idx="1"/>
          </p:nvPr>
        </p:nvSpPr>
        <p:spPr/>
        <p:txBody>
          <a:bodyPr>
            <a:normAutofit/>
          </a:bodyPr>
          <a:lstStyle/>
          <a:p>
            <a:r>
              <a:rPr lang="en-US" dirty="0">
                <a:latin typeface="Arial" panose="020B0604020202020204" pitchFamily="34" charset="0"/>
                <a:cs typeface="Arial" panose="020B0604020202020204" pitchFamily="34" charset="0"/>
              </a:rPr>
              <a:t>Weekly Report: 2/5/2021 – By Rudolph </a:t>
            </a:r>
            <a:r>
              <a:rPr lang="en-US" dirty="0" err="1">
                <a:latin typeface="Arial" panose="020B0604020202020204" pitchFamily="34" charset="0"/>
                <a:cs typeface="Arial" panose="020B0604020202020204" pitchFamily="34" charset="0"/>
              </a:rPr>
              <a:t>Hanzes</a:t>
            </a:r>
            <a:r>
              <a:rPr lang="en-US" dirty="0">
                <a:latin typeface="Arial" panose="020B0604020202020204" pitchFamily="34" charset="0"/>
                <a:cs typeface="Arial" panose="020B0604020202020204" pitchFamily="34" charset="0"/>
              </a:rPr>
              <a:t>, Gregory </a:t>
            </a:r>
            <a:r>
              <a:rPr lang="en-US" dirty="0" err="1">
                <a:latin typeface="Arial" panose="020B0604020202020204" pitchFamily="34" charset="0"/>
                <a:cs typeface="Arial" panose="020B0604020202020204" pitchFamily="34" charset="0"/>
              </a:rPr>
              <a:t>Bittinger</a:t>
            </a:r>
            <a:r>
              <a:rPr lang="en-US" dirty="0">
                <a:latin typeface="Arial" panose="020B0604020202020204" pitchFamily="34" charset="0"/>
                <a:cs typeface="Arial" panose="020B0604020202020204" pitchFamily="34" charset="0"/>
              </a:rPr>
              <a:t>, Kaleb Piper, Jacob Johnson, and Robert Minerd.</a:t>
            </a:r>
          </a:p>
        </p:txBody>
      </p:sp>
      <p:pic>
        <p:nvPicPr>
          <p:cNvPr id="6" name="Picture 5">
            <a:extLst>
              <a:ext uri="{FF2B5EF4-FFF2-40B4-BE49-F238E27FC236}">
                <a16:creationId xmlns:a16="http://schemas.microsoft.com/office/drawing/2014/main" id="{14E00458-F28A-4601-85EC-75D335FB41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6220" y="2548474"/>
            <a:ext cx="853477" cy="853477"/>
          </a:xfrm>
          <a:prstGeom prst="rect">
            <a:avLst/>
          </a:prstGeom>
        </p:spPr>
      </p:pic>
    </p:spTree>
    <p:extLst>
      <p:ext uri="{BB962C8B-B14F-4D97-AF65-F5344CB8AC3E}">
        <p14:creationId xmlns:p14="http://schemas.microsoft.com/office/powerpoint/2010/main" val="871714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9E35E-4572-40D2-8135-3AD7B9BA3D19}"/>
              </a:ext>
            </a:extLst>
          </p:cNvPr>
          <p:cNvSpPr>
            <a:spLocks noGrp="1"/>
          </p:cNvSpPr>
          <p:nvPr>
            <p:ph type="title"/>
          </p:nvPr>
        </p:nvSpPr>
        <p:spPr/>
        <p:txBody>
          <a:bodyPr/>
          <a:lstStyle/>
          <a:p>
            <a:r>
              <a:rPr lang="en-US" dirty="0"/>
              <a:t>What is the Travel Tool?</a:t>
            </a:r>
          </a:p>
        </p:txBody>
      </p:sp>
      <p:sp>
        <p:nvSpPr>
          <p:cNvPr id="3" name="Content Placeholder 2">
            <a:extLst>
              <a:ext uri="{FF2B5EF4-FFF2-40B4-BE49-F238E27FC236}">
                <a16:creationId xmlns:a16="http://schemas.microsoft.com/office/drawing/2014/main" id="{8BBF4080-41B6-421C-A56A-F9A8AB2FDC24}"/>
              </a:ext>
            </a:extLst>
          </p:cNvPr>
          <p:cNvSpPr>
            <a:spLocks noGrp="1"/>
          </p:cNvSpPr>
          <p:nvPr>
            <p:ph idx="1"/>
          </p:nvPr>
        </p:nvSpPr>
        <p:spPr/>
        <p:txBody>
          <a:bodyPr/>
          <a:lstStyle/>
          <a:p>
            <a:r>
              <a:rPr lang="en-US" dirty="0"/>
              <a:t>The Travel Tool is planned to make travel, whether it is a long vacation or a weekend trip, much less stressful.</a:t>
            </a:r>
          </a:p>
          <a:p>
            <a:r>
              <a:rPr lang="en-US" dirty="0"/>
              <a:t>Our group plans on allowing users to input data such as their start destination, end destination, duration of stay etc. to calculate things such as costs for certain means of travel as well as places to stay.</a:t>
            </a:r>
          </a:p>
          <a:p>
            <a:r>
              <a:rPr lang="en-US" dirty="0"/>
              <a:t>For example, someone who wants to stay a week in Florida would put in their origin, the destination, and a few other pieces of data and the Travel Tool would return what their options for travel and accommodations would be as well as their costs. </a:t>
            </a:r>
          </a:p>
        </p:txBody>
      </p:sp>
    </p:spTree>
    <p:extLst>
      <p:ext uri="{BB962C8B-B14F-4D97-AF65-F5344CB8AC3E}">
        <p14:creationId xmlns:p14="http://schemas.microsoft.com/office/powerpoint/2010/main" val="2132724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2CA7A-7279-49C6-8F36-AE0FCE78D153}"/>
              </a:ext>
            </a:extLst>
          </p:cNvPr>
          <p:cNvSpPr>
            <a:spLocks noGrp="1"/>
          </p:cNvSpPr>
          <p:nvPr>
            <p:ph type="title"/>
          </p:nvPr>
        </p:nvSpPr>
        <p:spPr/>
        <p:txBody>
          <a:bodyPr>
            <a:normAutofit fontScale="90000"/>
          </a:bodyPr>
          <a:lstStyle/>
          <a:p>
            <a:r>
              <a:rPr lang="en-US" sz="6000" dirty="0">
                <a:solidFill>
                  <a:schemeClr val="tx1"/>
                </a:solidFill>
              </a:rPr>
              <a:t>Summary of Progress</a:t>
            </a:r>
          </a:p>
        </p:txBody>
      </p:sp>
      <p:sp>
        <p:nvSpPr>
          <p:cNvPr id="3" name="Content Placeholder 2">
            <a:extLst>
              <a:ext uri="{FF2B5EF4-FFF2-40B4-BE49-F238E27FC236}">
                <a16:creationId xmlns:a16="http://schemas.microsoft.com/office/drawing/2014/main" id="{1D1E29BD-C8B3-4D79-8F90-808C1A16E884}"/>
              </a:ext>
            </a:extLst>
          </p:cNvPr>
          <p:cNvSpPr>
            <a:spLocks noGrp="1"/>
          </p:cNvSpPr>
          <p:nvPr>
            <p:ph idx="1"/>
          </p:nvPr>
        </p:nvSpPr>
        <p:spPr/>
        <p:txBody>
          <a:bodyPr>
            <a:normAutofit/>
          </a:bodyPr>
          <a:lstStyle/>
          <a:p>
            <a:pPr marL="36900" indent="0">
              <a:buNone/>
            </a:pPr>
            <a:r>
              <a:rPr lang="en-US" sz="2800" dirty="0">
                <a:solidFill>
                  <a:schemeClr val="tx1"/>
                </a:solidFill>
                <a:effectLst/>
              </a:rPr>
              <a:t>We have developed and established a working website where we can add documentation, provide weekly reports, information about our project, and began implementation on the web-based project itself within the website.</a:t>
            </a:r>
          </a:p>
        </p:txBody>
      </p:sp>
    </p:spTree>
    <p:extLst>
      <p:ext uri="{BB962C8B-B14F-4D97-AF65-F5344CB8AC3E}">
        <p14:creationId xmlns:p14="http://schemas.microsoft.com/office/powerpoint/2010/main" val="3836181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5F2A6-CFDB-49EE-819A-71186719B0A7}"/>
              </a:ext>
            </a:extLst>
          </p:cNvPr>
          <p:cNvSpPr>
            <a:spLocks noGrp="1"/>
          </p:cNvSpPr>
          <p:nvPr>
            <p:ph type="title"/>
          </p:nvPr>
        </p:nvSpPr>
        <p:spPr/>
        <p:txBody>
          <a:bodyPr/>
          <a:lstStyle/>
          <a:p>
            <a:r>
              <a:rPr lang="en-US" dirty="0"/>
              <a:t>Accomplishments For The Week</a:t>
            </a:r>
          </a:p>
        </p:txBody>
      </p:sp>
      <p:sp>
        <p:nvSpPr>
          <p:cNvPr id="3" name="Content Placeholder 2">
            <a:extLst>
              <a:ext uri="{FF2B5EF4-FFF2-40B4-BE49-F238E27FC236}">
                <a16:creationId xmlns:a16="http://schemas.microsoft.com/office/drawing/2014/main" id="{D9DF194F-E371-46DF-AC85-6474A853E828}"/>
              </a:ext>
            </a:extLst>
          </p:cNvPr>
          <p:cNvSpPr>
            <a:spLocks noGrp="1"/>
          </p:cNvSpPr>
          <p:nvPr>
            <p:ph idx="1"/>
          </p:nvPr>
        </p:nvSpPr>
        <p:spPr/>
        <p:txBody>
          <a:bodyPr>
            <a:normAutofit/>
          </a:bodyPr>
          <a:lstStyle/>
          <a:p>
            <a:r>
              <a:rPr lang="en-US" sz="2800" dirty="0"/>
              <a:t>Creation  of our website – https://zetro7.github.io/TravelTool/ </a:t>
            </a:r>
          </a:p>
          <a:p>
            <a:r>
              <a:rPr lang="en-US" sz="2800" dirty="0"/>
              <a:t>Necessary documents were added</a:t>
            </a:r>
          </a:p>
          <a:p>
            <a:r>
              <a:rPr lang="en-US" sz="2800" dirty="0"/>
              <a:t>Gantt chart created and added</a:t>
            </a:r>
          </a:p>
        </p:txBody>
      </p:sp>
    </p:spTree>
    <p:extLst>
      <p:ext uri="{BB962C8B-B14F-4D97-AF65-F5344CB8AC3E}">
        <p14:creationId xmlns:p14="http://schemas.microsoft.com/office/powerpoint/2010/main" val="1852369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D708E-7F80-4635-AE0E-F8EA16A5358D}"/>
              </a:ext>
            </a:extLst>
          </p:cNvPr>
          <p:cNvSpPr>
            <a:spLocks noGrp="1"/>
          </p:cNvSpPr>
          <p:nvPr>
            <p:ph type="title"/>
          </p:nvPr>
        </p:nvSpPr>
        <p:spPr/>
        <p:txBody>
          <a:bodyPr/>
          <a:lstStyle/>
          <a:p>
            <a:r>
              <a:rPr lang="en-US" dirty="0"/>
              <a:t>Problems Encountered?</a:t>
            </a:r>
          </a:p>
        </p:txBody>
      </p:sp>
      <p:sp>
        <p:nvSpPr>
          <p:cNvPr id="3" name="Content Placeholder 2">
            <a:extLst>
              <a:ext uri="{FF2B5EF4-FFF2-40B4-BE49-F238E27FC236}">
                <a16:creationId xmlns:a16="http://schemas.microsoft.com/office/drawing/2014/main" id="{2CEB1B6B-0C27-40C9-B942-2D42E5C14266}"/>
              </a:ext>
            </a:extLst>
          </p:cNvPr>
          <p:cNvSpPr>
            <a:spLocks noGrp="1"/>
          </p:cNvSpPr>
          <p:nvPr>
            <p:ph idx="1"/>
          </p:nvPr>
        </p:nvSpPr>
        <p:spPr/>
        <p:txBody>
          <a:bodyPr/>
          <a:lstStyle/>
          <a:p>
            <a:r>
              <a:rPr lang="en-US" sz="2800" dirty="0"/>
              <a:t>We have some formatting issues within the website to be worked out, basically words not fitting properly and some required organization.</a:t>
            </a:r>
          </a:p>
          <a:p>
            <a:r>
              <a:rPr lang="en-US" sz="2800" dirty="0"/>
              <a:t>We spent a good bit of time figuring out the best method to create the Gantt Chart.</a:t>
            </a:r>
          </a:p>
          <a:p>
            <a:r>
              <a:rPr lang="en-US" sz="2800" dirty="0"/>
              <a:t>Once we found a good template, we had some difficulty dividing up the phases and estimating time utilization for each task/phase.</a:t>
            </a:r>
          </a:p>
          <a:p>
            <a:endParaRPr lang="en-US" dirty="0"/>
          </a:p>
        </p:txBody>
      </p:sp>
    </p:spTree>
    <p:extLst>
      <p:ext uri="{BB962C8B-B14F-4D97-AF65-F5344CB8AC3E}">
        <p14:creationId xmlns:p14="http://schemas.microsoft.com/office/powerpoint/2010/main" val="1644844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94C27-D25C-475D-BA2A-C89444F3F2E6}"/>
              </a:ext>
            </a:extLst>
          </p:cNvPr>
          <p:cNvSpPr>
            <a:spLocks noGrp="1"/>
          </p:cNvSpPr>
          <p:nvPr>
            <p:ph type="title"/>
          </p:nvPr>
        </p:nvSpPr>
        <p:spPr/>
        <p:txBody>
          <a:bodyPr/>
          <a:lstStyle/>
          <a:p>
            <a:r>
              <a:rPr lang="en-US" dirty="0"/>
              <a:t>Alignment with Gantt Chart</a:t>
            </a:r>
          </a:p>
        </p:txBody>
      </p:sp>
      <p:sp>
        <p:nvSpPr>
          <p:cNvPr id="3" name="Content Placeholder 2">
            <a:extLst>
              <a:ext uri="{FF2B5EF4-FFF2-40B4-BE49-F238E27FC236}">
                <a16:creationId xmlns:a16="http://schemas.microsoft.com/office/drawing/2014/main" id="{58896CED-E835-4C59-B1C5-6F6393E72136}"/>
              </a:ext>
            </a:extLst>
          </p:cNvPr>
          <p:cNvSpPr>
            <a:spLocks noGrp="1"/>
          </p:cNvSpPr>
          <p:nvPr>
            <p:ph idx="1"/>
          </p:nvPr>
        </p:nvSpPr>
        <p:spPr/>
        <p:txBody>
          <a:bodyPr/>
          <a:lstStyle/>
          <a:p>
            <a:r>
              <a:rPr lang="en-US" sz="2800" dirty="0"/>
              <a:t>General outline of the Gantt Chart created</a:t>
            </a:r>
          </a:p>
          <a:p>
            <a:r>
              <a:rPr lang="en-US" sz="2800" dirty="0"/>
              <a:t>Generalized phases added</a:t>
            </a:r>
          </a:p>
          <a:p>
            <a:r>
              <a:rPr lang="en-US" sz="2800" dirty="0"/>
              <a:t>Phase time estimates added</a:t>
            </a:r>
          </a:p>
          <a:p>
            <a:r>
              <a:rPr lang="en-US" sz="2800" dirty="0"/>
              <a:t>Some specified tasks created</a:t>
            </a:r>
          </a:p>
          <a:p>
            <a:endParaRPr lang="en-US" dirty="0"/>
          </a:p>
        </p:txBody>
      </p:sp>
    </p:spTree>
    <p:extLst>
      <p:ext uri="{BB962C8B-B14F-4D97-AF65-F5344CB8AC3E}">
        <p14:creationId xmlns:p14="http://schemas.microsoft.com/office/powerpoint/2010/main" val="713258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85923-0855-44C2-A84F-3E768166F980}"/>
              </a:ext>
            </a:extLst>
          </p:cNvPr>
          <p:cNvSpPr>
            <a:spLocks noGrp="1"/>
          </p:cNvSpPr>
          <p:nvPr>
            <p:ph type="title"/>
          </p:nvPr>
        </p:nvSpPr>
        <p:spPr/>
        <p:txBody>
          <a:bodyPr/>
          <a:lstStyle/>
          <a:p>
            <a:r>
              <a:rPr lang="en-US" dirty="0"/>
              <a:t>Plan For This Week</a:t>
            </a:r>
          </a:p>
        </p:txBody>
      </p:sp>
      <p:sp>
        <p:nvSpPr>
          <p:cNvPr id="3" name="Content Placeholder 2">
            <a:extLst>
              <a:ext uri="{FF2B5EF4-FFF2-40B4-BE49-F238E27FC236}">
                <a16:creationId xmlns:a16="http://schemas.microsoft.com/office/drawing/2014/main" id="{575DF7EF-732B-4477-8633-AEB505ED0534}"/>
              </a:ext>
            </a:extLst>
          </p:cNvPr>
          <p:cNvSpPr>
            <a:spLocks noGrp="1"/>
          </p:cNvSpPr>
          <p:nvPr>
            <p:ph idx="1"/>
          </p:nvPr>
        </p:nvSpPr>
        <p:spPr/>
        <p:txBody>
          <a:bodyPr/>
          <a:lstStyle/>
          <a:p>
            <a:r>
              <a:rPr lang="en-US" sz="3200" dirty="0"/>
              <a:t>Create About Page.</a:t>
            </a:r>
          </a:p>
          <a:p>
            <a:r>
              <a:rPr lang="en-US" sz="3200" dirty="0"/>
              <a:t>Create a Meet the Team and get members bios.</a:t>
            </a:r>
          </a:p>
          <a:p>
            <a:r>
              <a:rPr lang="en-US" sz="3200" dirty="0"/>
              <a:t>Follow the Gantt chart.</a:t>
            </a:r>
          </a:p>
          <a:p>
            <a:r>
              <a:rPr lang="en-US" sz="3200" dirty="0"/>
              <a:t>Begin Phase 1</a:t>
            </a:r>
          </a:p>
          <a:p>
            <a:r>
              <a:rPr lang="en-US" sz="3200" dirty="0"/>
              <a:t>Add some input option and a plan your trip tab to the website.</a:t>
            </a:r>
          </a:p>
          <a:p>
            <a:endParaRPr lang="en-US" dirty="0"/>
          </a:p>
        </p:txBody>
      </p:sp>
    </p:spTree>
    <p:extLst>
      <p:ext uri="{BB962C8B-B14F-4D97-AF65-F5344CB8AC3E}">
        <p14:creationId xmlns:p14="http://schemas.microsoft.com/office/powerpoint/2010/main" val="2875571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B46E3-B7BC-4BB5-B3FF-035ED1B33ADE}"/>
              </a:ext>
            </a:extLst>
          </p:cNvPr>
          <p:cNvSpPr>
            <a:spLocks noGrp="1"/>
          </p:cNvSpPr>
          <p:nvPr>
            <p:ph type="title"/>
          </p:nvPr>
        </p:nvSpPr>
        <p:spPr/>
        <p:txBody>
          <a:bodyPr/>
          <a:lstStyle/>
          <a:p>
            <a:r>
              <a:rPr lang="en-US" dirty="0"/>
              <a:t>Member Contributions</a:t>
            </a:r>
          </a:p>
        </p:txBody>
      </p:sp>
      <p:sp>
        <p:nvSpPr>
          <p:cNvPr id="3" name="Content Placeholder 2">
            <a:extLst>
              <a:ext uri="{FF2B5EF4-FFF2-40B4-BE49-F238E27FC236}">
                <a16:creationId xmlns:a16="http://schemas.microsoft.com/office/drawing/2014/main" id="{A00855E9-8A72-47D5-A51B-5D6B920D4077}"/>
              </a:ext>
            </a:extLst>
          </p:cNvPr>
          <p:cNvSpPr>
            <a:spLocks noGrp="1"/>
          </p:cNvSpPr>
          <p:nvPr>
            <p:ph idx="1"/>
          </p:nvPr>
        </p:nvSpPr>
        <p:spPr>
          <a:xfrm>
            <a:off x="913795" y="1732449"/>
            <a:ext cx="10353762" cy="4668351"/>
          </a:xfrm>
        </p:spPr>
        <p:txBody>
          <a:bodyPr>
            <a:normAutofit lnSpcReduction="10000"/>
          </a:bodyPr>
          <a:lstStyle/>
          <a:p>
            <a:r>
              <a:rPr lang="en-US" dirty="0"/>
              <a:t>Rudolph </a:t>
            </a:r>
            <a:r>
              <a:rPr lang="en-US" dirty="0" err="1"/>
              <a:t>Hanzes</a:t>
            </a:r>
            <a:r>
              <a:rPr lang="en-US" dirty="0"/>
              <a:t>: Created the Plan Your Trip page and added to the Meet the Team page.</a:t>
            </a:r>
          </a:p>
          <a:p>
            <a:r>
              <a:rPr lang="en-US" dirty="0"/>
              <a:t>Greg </a:t>
            </a:r>
            <a:r>
              <a:rPr lang="en-US" dirty="0" err="1"/>
              <a:t>Bittinger</a:t>
            </a:r>
            <a:r>
              <a:rPr lang="en-US" dirty="0"/>
              <a:t>: Created and added necessary HTML pages to the website. Added week one update. Added all documentation to the website on the “Documentation” page and created buttons to quickly view and download them. Added browser tab icon for Travel Tool. General formatting and bug fixing throughout the website. </a:t>
            </a:r>
          </a:p>
          <a:p>
            <a:r>
              <a:rPr lang="en-US" dirty="0"/>
              <a:t>Jacob Johnson: Assisted with the creation of the Gantt chart. Made some adjustments to the “Plan Your Trip” page, adding a section for city and adding a button to continue. Created a page for the user to insert their destination information that is accessible through the previously mentioned button. </a:t>
            </a:r>
          </a:p>
          <a:p>
            <a:r>
              <a:rPr lang="en-US" dirty="0"/>
              <a:t>Robert Minerd: Made some overall small adjustments to the website for Travel Tool and helped with the creation of the Gannt Chart for the website. </a:t>
            </a:r>
          </a:p>
          <a:p>
            <a:r>
              <a:rPr lang="en-US" dirty="0"/>
              <a:t>Kaleb Piper: Assisted with planning/finding the website to host the project on as well as worked on the details of said site.</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56802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43</TotalTime>
  <Words>527</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Calisto MT</vt:lpstr>
      <vt:lpstr>Wingdings 2</vt:lpstr>
      <vt:lpstr>Slate</vt:lpstr>
      <vt:lpstr>Travel Tool</vt:lpstr>
      <vt:lpstr>What is the Travel Tool?</vt:lpstr>
      <vt:lpstr>Summary of Progress</vt:lpstr>
      <vt:lpstr>Accomplishments For The Week</vt:lpstr>
      <vt:lpstr>Problems Encountered?</vt:lpstr>
      <vt:lpstr>Alignment with Gantt Chart</vt:lpstr>
      <vt:lpstr>Plan For This Week</vt:lpstr>
      <vt:lpstr>Member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Tool</dc:title>
  <dc:creator>Robby Minerd</dc:creator>
  <cp:lastModifiedBy>PIP3299 - PIPER, KALEB F</cp:lastModifiedBy>
  <cp:revision>8</cp:revision>
  <dcterms:created xsi:type="dcterms:W3CDTF">2021-02-05T03:50:36Z</dcterms:created>
  <dcterms:modified xsi:type="dcterms:W3CDTF">2021-02-05T05:12:32Z</dcterms:modified>
</cp:coreProperties>
</file>