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3/18/2021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3/19/2021 – By Rudolph Hanzes,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a:xfrm>
            <a:off x="913796" y="609600"/>
            <a:ext cx="5168052" cy="1117600"/>
          </a:xfrm>
        </p:spPr>
        <p:txBody>
          <a:bodyPr>
            <a:normAutofit/>
          </a:bodyPr>
          <a:lstStyle/>
          <a:p>
            <a:r>
              <a:rPr lang="en-US">
                <a:ln>
                  <a:solidFill>
                    <a:srgbClr val="404040">
                      <a:alpha val="10000"/>
                    </a:srgbClr>
                  </a:solidFill>
                </a:ln>
              </a:rPr>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a:xfrm>
            <a:off x="913796" y="1828800"/>
            <a:ext cx="5168052" cy="3962400"/>
          </a:xfrm>
        </p:spPr>
        <p:txBody>
          <a:bodyPr>
            <a:normAutofit/>
          </a:bodyPr>
          <a:lstStyle/>
          <a:p>
            <a:pPr marL="0" marR="0" indent="0">
              <a:spcBef>
                <a:spcPts val="1200"/>
              </a:spcBef>
              <a:spcAft>
                <a:spcPts val="0"/>
              </a:spcAft>
              <a:buClr>
                <a:srgbClr val="4168E3"/>
              </a:buClr>
              <a:buNone/>
            </a:pPr>
            <a:r>
              <a:rPr lang="en-US" sz="2800" dirty="0">
                <a:ln>
                  <a:solidFill>
                    <a:srgbClr val="404040">
                      <a:alpha val="10000"/>
                    </a:srgbClr>
                  </a:solidFill>
                </a:ln>
              </a:rPr>
              <a:t>This week, our team worked more to implement the input and output for both new APIs on our site, including both the flight data and hotel APIs. Some formatting was also changed but is not final.</a:t>
            </a:r>
          </a:p>
        </p:txBody>
      </p:sp>
      <p:pic>
        <p:nvPicPr>
          <p:cNvPr id="73" name="Picture 72">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2050" name="Picture 2" descr="Text&#10;&#10;Description automatically generated">
            <a:extLst>
              <a:ext uri="{FF2B5EF4-FFF2-40B4-BE49-F238E27FC236}">
                <a16:creationId xmlns:a16="http://schemas.microsoft.com/office/drawing/2014/main" id="{69146421-A616-46F7-9767-436B85056C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 r="20363" b="6182"/>
          <a:stretch/>
        </p:blipFill>
        <p:spPr bwMode="auto">
          <a:xfrm>
            <a:off x="9076094" y="3613698"/>
            <a:ext cx="2802652" cy="25071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BF01D-A294-4303-AAB2-3AF991938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4888" y="453118"/>
            <a:ext cx="3632532" cy="2975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a:xfrm>
            <a:off x="900506" y="1118808"/>
            <a:ext cx="4671467" cy="4747683"/>
          </a:xfrm>
        </p:spPr>
        <p:txBody>
          <a:bodyPr anchor="ctr">
            <a:normAutofit/>
          </a:bodyPr>
          <a:lstStyle/>
          <a:p>
            <a:pPr algn="l"/>
            <a:r>
              <a:rPr lang="en-US" sz="4400"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a:xfrm>
            <a:off x="6498769" y="1118809"/>
            <a:ext cx="5049763" cy="4747681"/>
          </a:xfrm>
          <a:effectLst/>
        </p:spPr>
        <p:txBody>
          <a:bodyPr anchor="ctr">
            <a:normAutofit/>
          </a:bodyPr>
          <a:lstStyle/>
          <a:p>
            <a:pPr marL="0" marR="0" lvl="0" indent="0">
              <a:spcBef>
                <a:spcPts val="0"/>
              </a:spcBef>
              <a:buNone/>
            </a:pPr>
            <a: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This week our team accomplished:</a:t>
            </a:r>
            <a:br>
              <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endParaRPr lang="en-US"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457200" indent="-457200">
              <a:spcBef>
                <a:spcPts val="0"/>
              </a:spcBef>
            </a:pPr>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Displaying several different airlines, along with the price of each airline. </a:t>
            </a:r>
          </a:p>
          <a:p>
            <a:pPr marL="457200" indent="-457200">
              <a:spcBef>
                <a:spcPts val="0"/>
              </a:spcBef>
            </a:pPr>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Additionally, for each flight result there is now a link to where the flight can be booked.</a:t>
            </a:r>
          </a:p>
          <a:p>
            <a:pPr marL="457200" indent="-457200">
              <a:spcBef>
                <a:spcPts val="0"/>
              </a:spcBef>
            </a:pPr>
            <a:r>
              <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 rudimentary display of the hotel data, with the name of the hotel, price per night, star rating, and rooms remaining is now working.</a:t>
            </a:r>
          </a:p>
          <a:p>
            <a:pPr marL="0" marR="0" lvl="0" indent="0">
              <a:spcBef>
                <a:spcPts val="0"/>
              </a:spcBef>
              <a:buNone/>
            </a:pP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a:xfrm>
            <a:off x="913795" y="609600"/>
            <a:ext cx="3078749" cy="970450"/>
          </a:xfrm>
        </p:spPr>
        <p:txBody>
          <a:bodyPr anchor="b">
            <a:normAutofit/>
          </a:bodyPr>
          <a:lstStyle/>
          <a:p>
            <a:pPr algn="l"/>
            <a:r>
              <a:rPr lang="en-US" sz="2600">
                <a:ln>
                  <a:solidFill>
                    <a:srgbClr val="404040">
                      <a:alpha val="10000"/>
                    </a:srgbClr>
                  </a:solidFill>
                </a:ln>
                <a:solidFill>
                  <a:srgbClr val="DADADA"/>
                </a:solidFill>
              </a:rPr>
              <a:t>What Problems Were Encountered?</a:t>
            </a:r>
          </a:p>
        </p:txBody>
      </p: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a:xfrm>
            <a:off x="913795" y="1732449"/>
            <a:ext cx="3349076" cy="3272688"/>
          </a:xfrm>
        </p:spPr>
        <p:txBody>
          <a:bodyPr anchor="t">
            <a:normAutofit fontScale="92500"/>
          </a:bodyPr>
          <a:lstStyle/>
          <a:p>
            <a:pPr marL="0" indent="0">
              <a:spcBef>
                <a:spcPts val="0"/>
              </a:spcBef>
              <a:spcAft>
                <a:spcPts val="800"/>
              </a:spcAft>
              <a:buNone/>
            </a:pPr>
            <a:r>
              <a:rPr lang="en-US" sz="1800" dirty="0">
                <a:ln>
                  <a:solidFill>
                    <a:srgbClr val="404040">
                      <a:alpha val="10000"/>
                    </a:srgbClr>
                  </a:solidFill>
                </a:ln>
                <a:solidFill>
                  <a:srgbClr val="DADADA"/>
                </a:solidFill>
                <a:effectLst/>
                <a:latin typeface="Calibri" panose="020F0502020204030204" pitchFamily="34" charset="0"/>
                <a:ea typeface="Calibri" panose="020F0502020204030204" pitchFamily="34" charset="0"/>
                <a:cs typeface="Calibri" panose="020F0502020204030204" pitchFamily="34" charset="0"/>
              </a:rPr>
              <a:t>One problem with the flight API was  with the cross-origin resource sharing (CORS) policy. This issue made it so that we were unable to fetch the required data from the flight API when using the website. At that point we were able to access the API data only through a certain port when the program was run locally. When trying to push the change to the website, the following error occurred:</a:t>
            </a:r>
          </a:p>
        </p:txBody>
      </p:sp>
      <p:pic>
        <p:nvPicPr>
          <p:cNvPr id="1026" name="Picture 2">
            <a:extLst>
              <a:ext uri="{FF2B5EF4-FFF2-40B4-BE49-F238E27FC236}">
                <a16:creationId xmlns:a16="http://schemas.microsoft.com/office/drawing/2014/main" id="{7F8359F5-2D01-46FB-A961-B6361E0EB6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6090" y="1580050"/>
            <a:ext cx="6912364" cy="2989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931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a:xfrm>
            <a:off x="900506" y="1118808"/>
            <a:ext cx="4671467" cy="4747683"/>
          </a:xfrm>
        </p:spPr>
        <p:txBody>
          <a:bodyPr anchor="ctr">
            <a:normAutofit/>
          </a:bodyPr>
          <a:lstStyle/>
          <a:p>
            <a:pPr algn="l"/>
            <a:r>
              <a:rPr lang="en-US" sz="480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a:xfrm>
            <a:off x="6498769" y="1118809"/>
            <a:ext cx="5049763" cy="4747681"/>
          </a:xfrm>
          <a:effectLst/>
        </p:spPr>
        <p:txBody>
          <a:bodyPr anchor="ctr">
            <a:normAutofit/>
          </a:bodyPr>
          <a:lstStyle/>
          <a:p>
            <a:pPr marL="0" marR="0" indent="0">
              <a:spcBef>
                <a:spcPts val="1200"/>
              </a:spcBef>
              <a:spcAft>
                <a:spcPts val="0"/>
              </a:spcAft>
              <a:buNone/>
            </a:pPr>
            <a:r>
              <a:rPr lang="en-US" sz="2800" dirty="0">
                <a:solidFill>
                  <a:schemeClr val="tx1"/>
                </a:solidFill>
                <a:effectLst/>
                <a:latin typeface="Calibri" panose="020F0502020204030204" pitchFamily="34" charset="0"/>
                <a:ea typeface="Calibri Light" panose="020F0302020204030204" pitchFamily="34" charset="0"/>
                <a:cs typeface="Calibri" panose="020F0502020204030204" pitchFamily="34" charset="0"/>
              </a:rPr>
              <a:t>We are still aligned with our Gantt chart, as this week we accomplished getting most of the inputs and outputs for both APIs working properly. </a:t>
            </a:r>
            <a:endParaRPr lang="en-US" sz="2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6900" indent="0">
              <a:buNone/>
            </a:pPr>
            <a:endParaRPr lang="en-US" dirty="0">
              <a:solidFill>
                <a:schemeClr val="tx1"/>
              </a:solidFill>
            </a:endParaRPr>
          </a:p>
        </p:txBody>
      </p:sp>
    </p:spTree>
    <p:extLst>
      <p:ext uri="{BB962C8B-B14F-4D97-AF65-F5344CB8AC3E}">
        <p14:creationId xmlns:p14="http://schemas.microsoft.com/office/powerpoint/2010/main" val="16984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a:xfrm>
            <a:off x="900506" y="1118808"/>
            <a:ext cx="4671467" cy="4747683"/>
          </a:xfrm>
        </p:spPr>
        <p:txBody>
          <a:bodyPr anchor="ctr">
            <a:normAutofit/>
          </a:bodyPr>
          <a:lstStyle/>
          <a:p>
            <a:pPr algn="l"/>
            <a:r>
              <a:rPr lang="en-US" sz="4800" dirty="0"/>
              <a:t>Plan for Next Week</a:t>
            </a:r>
          </a:p>
        </p:txBody>
      </p:sp>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a:xfrm>
            <a:off x="6498769" y="1118809"/>
            <a:ext cx="5049763" cy="4747681"/>
          </a:xfrm>
          <a:effectLst/>
        </p:spPr>
        <p:txBody>
          <a:bodyPr anchor="ctr">
            <a:normAutofit/>
          </a:bodyPr>
          <a:lstStyle/>
          <a:p>
            <a:pPr marL="0" marR="0" indent="0">
              <a:spcBef>
                <a:spcPts val="1200"/>
              </a:spcBef>
              <a:spcAft>
                <a:spcPts val="0"/>
              </a:spcAft>
              <a:buNone/>
            </a:pPr>
            <a:r>
              <a:rPr lang="en-US" sz="2800" dirty="0">
                <a:solidFill>
                  <a:schemeClr val="tx1"/>
                </a:solidFill>
                <a:effectLst/>
                <a:latin typeface="Calibri" panose="020F0502020204030204" pitchFamily="34" charset="0"/>
                <a:ea typeface="Calibri Light" panose="020F0302020204030204" pitchFamily="34" charset="0"/>
              </a:rPr>
              <a:t>For next week, we will continue working on the input and output for both APIs, like sorting through different results based on price and ratings for the hotel API.</a:t>
            </a:r>
            <a:endParaRPr lang="en-US" sz="2800" dirty="0">
              <a:solidFill>
                <a:schemeClr val="tx1"/>
              </a:solidFill>
            </a:endParaRPr>
          </a:p>
        </p:txBody>
      </p:sp>
    </p:spTree>
    <p:extLst>
      <p:ext uri="{BB962C8B-B14F-4D97-AF65-F5344CB8AC3E}">
        <p14:creationId xmlns:p14="http://schemas.microsoft.com/office/powerpoint/2010/main" val="402868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a:xfrm>
            <a:off x="913795" y="1490171"/>
            <a:ext cx="10353762" cy="4699613"/>
          </a:xfrm>
        </p:spPr>
        <p:txBody>
          <a:bodyPr>
            <a:noAutofit/>
          </a:bodyPr>
          <a:lstStyle/>
          <a:p>
            <a:pPr indent="-34290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Rudolph Hanzes: Rudolph helped to start the input process for the hotel API, as well as formatting the input on the website.</a:t>
            </a:r>
          </a:p>
          <a:p>
            <a:pPr indent="-34290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Greg Bittinger: Greg worked on displaying the results for the hotel data, including hotel names, price per night, star rating, and rooms remaining. He also began implementing user data input for the hotel results and began to work on sorting results based on different parameters such as price and rating.</a:t>
            </a:r>
          </a:p>
          <a:p>
            <a:pPr indent="-34290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Jacob Johnson: Jacob worked on the displaying the results for the flight data. This included selecting one ticket for each possible airline and displaying them alongside a URL where the user can purchase the ticket. Also began work on sorting the results based on price or alphabetical airline names.</a:t>
            </a:r>
          </a:p>
          <a:p>
            <a:pPr indent="-34290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Robert Minerd: </a:t>
            </a:r>
            <a:r>
              <a:rPr lang="en-US" b="0" i="0" dirty="0">
                <a:solidFill>
                  <a:srgbClr val="DCDDDE"/>
                </a:solidFill>
                <a:effectLst/>
                <a:latin typeface="Whitney"/>
              </a:rPr>
              <a:t>Robert started to work on some formatting for the user input page to attempt to make the website have a cleaner look.</a:t>
            </a:r>
          </a:p>
          <a:p>
            <a:pPr indent="-34290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Kaleb Piper: Kaleb completed both the documentation and presentation for this week.</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265</TotalTime>
  <Words>466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Calisto MT</vt:lpstr>
      <vt:lpstr>Whitney</vt:lpstr>
      <vt:lpstr>Wingdings 2</vt:lpstr>
      <vt:lpstr>Slate</vt:lpstr>
      <vt:lpstr>Travel Tool</vt:lpstr>
      <vt:lpstr>Summary</vt:lpstr>
      <vt:lpstr>Accomplishments For The Week</vt:lpstr>
      <vt:lpstr>What Problems Were Encountered?</vt:lpstr>
      <vt:lpstr>Team Progress Alignment with Gantt Chart</vt:lpstr>
      <vt:lpstr>Plan for Next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PIP3299 - PIPER, KALEB F</cp:lastModifiedBy>
  <cp:revision>27</cp:revision>
  <dcterms:created xsi:type="dcterms:W3CDTF">2021-02-12T04:19:49Z</dcterms:created>
  <dcterms:modified xsi:type="dcterms:W3CDTF">2021-03-19T02:33:50Z</dcterms:modified>
</cp:coreProperties>
</file>