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70" r:id="rId8"/>
    <p:sldId id="264" r:id="rId9"/>
    <p:sldId id="265" r:id="rId10"/>
    <p:sldId id="266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Red black tree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Kevin Nathanael Halim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(5025211140)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AAD-43EB-4759-B160-14306B88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5764"/>
            <a:ext cx="10058400" cy="137160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Delete-Fix/Arrange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43D1-94E3-4E4F-B84E-16647479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7339"/>
            <a:ext cx="10058400" cy="4814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</a:t>
            </a:r>
            <a:r>
              <a:rPr lang="en-US" sz="1700" dirty="0" err="1"/>
              <a:t>menghilangkan</a:t>
            </a:r>
            <a:r>
              <a:rPr lang="en-US" sz="1700" dirty="0"/>
              <a:t> </a:t>
            </a:r>
            <a:r>
              <a:rPr lang="en-US" sz="1700" dirty="0" err="1"/>
              <a:t>blok</a:t>
            </a:r>
            <a:r>
              <a:rPr lang="en-US" sz="1700" dirty="0"/>
              <a:t> </a:t>
            </a:r>
            <a:r>
              <a:rPr lang="en-US" sz="1700" dirty="0" err="1"/>
              <a:t>ekstra</a:t>
            </a:r>
            <a:r>
              <a:rPr lang="en-US" sz="1700" dirty="0"/>
              <a:t> yang </a:t>
            </a:r>
            <a:r>
              <a:rPr lang="en-US" sz="1700" dirty="0" err="1"/>
              <a:t>dimiliki</a:t>
            </a:r>
            <a:r>
              <a:rPr lang="en-US" sz="1700" dirty="0"/>
              <a:t> node x pada </a:t>
            </a:r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,</a:t>
            </a:r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x </a:t>
            </a:r>
            <a:r>
              <a:rPr lang="en-ID" sz="1700" dirty="0" err="1"/>
              <a:t>bukan</a:t>
            </a:r>
            <a:r>
              <a:rPr lang="en-ID" sz="1700" dirty="0"/>
              <a:t> root </a:t>
            </a:r>
            <a:r>
              <a:rPr lang="en-ID" sz="1700" dirty="0" err="1"/>
              <a:t>dari</a:t>
            </a:r>
            <a:r>
              <a:rPr lang="en-ID" sz="1700" dirty="0"/>
              <a:t> tree dan </a:t>
            </a:r>
            <a:r>
              <a:rPr lang="en-ID" sz="1700" dirty="0" err="1"/>
              <a:t>warnanya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r>
              <a:rPr lang="en-ID" sz="1700" dirty="0"/>
              <a:t>, </a:t>
            </a:r>
            <a:r>
              <a:rPr lang="en-ID" sz="1700" dirty="0" err="1"/>
              <a:t>maka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:</a:t>
            </a:r>
          </a:p>
          <a:p>
            <a:r>
              <a:rPr lang="en-ID" sz="1700" dirty="0" err="1"/>
              <a:t>Bila</a:t>
            </a:r>
            <a:r>
              <a:rPr lang="en-ID" sz="1700" dirty="0"/>
              <a:t> x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leftchild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parent, sibling </a:t>
            </a:r>
            <a:r>
              <a:rPr lang="en-ID" sz="1700" dirty="0" err="1"/>
              <a:t>dari</a:t>
            </a:r>
            <a:r>
              <a:rPr lang="en-ID" sz="1700" dirty="0"/>
              <a:t> x </a:t>
            </a:r>
            <a:r>
              <a:rPr lang="en-ID" sz="1700" dirty="0" err="1"/>
              <a:t>disimpan</a:t>
            </a:r>
            <a:endParaRPr lang="en-ID" sz="1700" dirty="0"/>
          </a:p>
          <a:p>
            <a:pPr marL="0" indent="0">
              <a:buNone/>
            </a:pPr>
            <a:r>
              <a:rPr lang="en-ID" sz="1700" dirty="0"/>
              <a:t>     - Case 1 : </a:t>
            </a:r>
            <a:r>
              <a:rPr lang="en-ID" sz="1700" dirty="0" err="1"/>
              <a:t>Bila</a:t>
            </a:r>
            <a:r>
              <a:rPr lang="en-ID" sz="1700" dirty="0"/>
              <a:t> </a:t>
            </a:r>
            <a:r>
              <a:rPr lang="en-ID" sz="1700" dirty="0" err="1"/>
              <a:t>warna</a:t>
            </a:r>
            <a:r>
              <a:rPr lang="en-ID" sz="1700" dirty="0"/>
              <a:t> right child parent </a:t>
            </a:r>
            <a:r>
              <a:rPr lang="en-ID" sz="1700" dirty="0" err="1"/>
              <a:t>dari</a:t>
            </a:r>
            <a:r>
              <a:rPr lang="en-ID" sz="1700" dirty="0"/>
              <a:t> x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merah</a:t>
            </a:r>
            <a:r>
              <a:rPr lang="en-ID" sz="1700" dirty="0"/>
              <a:t>,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r>
              <a:rPr lang="en-ID" sz="1700" dirty="0"/>
              <a:t>, parent x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merah</a:t>
            </a:r>
            <a:r>
              <a:rPr lang="en-ID" sz="1700" dirty="0"/>
              <a:t>, </a:t>
            </a:r>
            <a:r>
              <a:rPr lang="en-ID" sz="1700" dirty="0" err="1"/>
              <a:t>lalu</a:t>
            </a:r>
            <a:r>
              <a:rPr lang="en-ID" sz="1700" dirty="0"/>
              <a:t> left rotate parent, dan right child parent </a:t>
            </a:r>
            <a:r>
              <a:rPr lang="en-ID" sz="1700" dirty="0" err="1"/>
              <a:t>disambungkan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sibling x</a:t>
            </a:r>
          </a:p>
          <a:p>
            <a:pPr marL="0" indent="0">
              <a:buNone/>
            </a:pPr>
            <a:r>
              <a:rPr lang="en-ID" sz="1700" dirty="0"/>
              <a:t>     - Case 2 : </a:t>
            </a:r>
            <a:r>
              <a:rPr lang="en-ID" sz="1700" dirty="0" err="1"/>
              <a:t>Bila</a:t>
            </a:r>
            <a:r>
              <a:rPr lang="en-ID" sz="1700" dirty="0"/>
              <a:t> </a:t>
            </a:r>
            <a:r>
              <a:rPr lang="en-ID" sz="1700" dirty="0" err="1"/>
              <a:t>warna</a:t>
            </a:r>
            <a:r>
              <a:rPr lang="en-ID" sz="1700" dirty="0"/>
              <a:t> </a:t>
            </a:r>
            <a:r>
              <a:rPr lang="en-ID" sz="1700" dirty="0" err="1"/>
              <a:t>kedua</a:t>
            </a:r>
            <a:r>
              <a:rPr lang="en-ID" sz="1700" dirty="0"/>
              <a:t> child </a:t>
            </a:r>
            <a:r>
              <a:rPr lang="en-ID" sz="1700" dirty="0" err="1"/>
              <a:t>dari</a:t>
            </a:r>
            <a:r>
              <a:rPr lang="en-ID" sz="1700" dirty="0"/>
              <a:t> sibling x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r>
              <a:rPr lang="en-ID" sz="1700" dirty="0"/>
              <a:t>, sibling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merah</a:t>
            </a:r>
            <a:r>
              <a:rPr lang="en-ID" sz="1700" dirty="0"/>
              <a:t>, dan parent x </a:t>
            </a:r>
            <a:r>
              <a:rPr lang="en-ID" sz="1700" dirty="0" err="1"/>
              <a:t>dipasangkan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x</a:t>
            </a:r>
          </a:p>
          <a:p>
            <a:pPr marL="0" indent="0">
              <a:buNone/>
            </a:pPr>
            <a:r>
              <a:rPr lang="en-ID" sz="1700" dirty="0"/>
              <a:t>     - Case 3 : </a:t>
            </a:r>
            <a:r>
              <a:rPr lang="en-ID" sz="1700" dirty="0" err="1"/>
              <a:t>Bila</a:t>
            </a:r>
            <a:r>
              <a:rPr lang="en-ID" sz="1700" dirty="0"/>
              <a:t> right child </a:t>
            </a:r>
            <a:r>
              <a:rPr lang="en-ID" sz="1700" dirty="0" err="1"/>
              <a:t>dari</a:t>
            </a:r>
            <a:r>
              <a:rPr lang="en-ID" sz="1700" dirty="0"/>
              <a:t> sibling x yang </a:t>
            </a:r>
            <a:r>
              <a:rPr lang="en-ID" sz="1700" dirty="0" err="1"/>
              <a:t>hitam</a:t>
            </a:r>
            <a:r>
              <a:rPr lang="en-ID" sz="1700" dirty="0"/>
              <a:t>, </a:t>
            </a:r>
            <a:r>
              <a:rPr lang="en-ID" sz="1700" dirty="0" err="1"/>
              <a:t>maka</a:t>
            </a:r>
            <a:r>
              <a:rPr lang="en-ID" sz="1700" dirty="0"/>
              <a:t> </a:t>
            </a:r>
            <a:r>
              <a:rPr lang="en-ID" sz="1700" dirty="0" err="1"/>
              <a:t>warna</a:t>
            </a:r>
            <a:r>
              <a:rPr lang="en-ID" sz="1700" dirty="0"/>
              <a:t> left child sibling x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r>
              <a:rPr lang="en-ID" sz="1700" dirty="0"/>
              <a:t>, </a:t>
            </a:r>
            <a:r>
              <a:rPr lang="en-ID" sz="1700" dirty="0" err="1"/>
              <a:t>warna</a:t>
            </a:r>
            <a:r>
              <a:rPr lang="en-ID" sz="1700" dirty="0"/>
              <a:t> sibling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merah</a:t>
            </a:r>
            <a:r>
              <a:rPr lang="en-ID" sz="1700" dirty="0"/>
              <a:t>, </a:t>
            </a:r>
            <a:r>
              <a:rPr lang="en-ID" sz="1700" dirty="0" err="1"/>
              <a:t>lalu</a:t>
            </a:r>
            <a:r>
              <a:rPr lang="en-ID" sz="1700" dirty="0"/>
              <a:t> sibling x </a:t>
            </a:r>
            <a:r>
              <a:rPr lang="en-ID" sz="1700" dirty="0" err="1"/>
              <a:t>dikenai</a:t>
            </a:r>
            <a:r>
              <a:rPr lang="en-ID" sz="1700" dirty="0"/>
              <a:t> right rotate, dan right child </a:t>
            </a:r>
            <a:r>
              <a:rPr lang="en-ID" sz="1700" dirty="0" err="1"/>
              <a:t>dari</a:t>
            </a:r>
            <a:r>
              <a:rPr lang="en-ID" sz="1700" dirty="0"/>
              <a:t> parent x </a:t>
            </a:r>
            <a:r>
              <a:rPr lang="en-ID" sz="1700" dirty="0" err="1"/>
              <a:t>dihubungkan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sibling x</a:t>
            </a:r>
          </a:p>
          <a:p>
            <a:pPr marL="0" indent="0">
              <a:buNone/>
            </a:pPr>
            <a:r>
              <a:rPr lang="en-ID" sz="1700" dirty="0"/>
              <a:t>     - Case 4 : </a:t>
            </a:r>
            <a:r>
              <a:rPr lang="en-ID" sz="1700" dirty="0" err="1"/>
              <a:t>Selain</a:t>
            </a:r>
            <a:r>
              <a:rPr lang="en-ID" sz="1700" dirty="0"/>
              <a:t> di </a:t>
            </a:r>
            <a:r>
              <a:rPr lang="en-ID" sz="1700" dirty="0" err="1"/>
              <a:t>atas</a:t>
            </a:r>
            <a:r>
              <a:rPr lang="en-ID" sz="1700" dirty="0"/>
              <a:t>, </a:t>
            </a:r>
            <a:r>
              <a:rPr lang="en-ID" sz="1700" dirty="0" err="1"/>
              <a:t>warna</a:t>
            </a:r>
            <a:r>
              <a:rPr lang="en-ID" sz="1700" dirty="0"/>
              <a:t> sibling </a:t>
            </a:r>
            <a:r>
              <a:rPr lang="en-ID" sz="1700" dirty="0" err="1"/>
              <a:t>disamakan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warna</a:t>
            </a:r>
            <a:r>
              <a:rPr lang="en-ID" sz="1700" dirty="0"/>
              <a:t> parent x, </a:t>
            </a:r>
            <a:r>
              <a:rPr lang="en-ID" sz="1700" dirty="0" err="1"/>
              <a:t>warna</a:t>
            </a:r>
            <a:r>
              <a:rPr lang="en-ID" sz="1700" dirty="0"/>
              <a:t> parent x dan right child </a:t>
            </a:r>
            <a:r>
              <a:rPr lang="en-ID" sz="1700" dirty="0" err="1"/>
              <a:t>dari</a:t>
            </a:r>
            <a:r>
              <a:rPr lang="en-ID" sz="1700" dirty="0"/>
              <a:t> </a:t>
            </a:r>
            <a:r>
              <a:rPr lang="en-ID" sz="1700" dirty="0" err="1"/>
              <a:t>sibing</a:t>
            </a:r>
            <a:r>
              <a:rPr lang="en-ID" sz="1700" dirty="0"/>
              <a:t> x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r>
              <a:rPr lang="en-ID" sz="1700" dirty="0"/>
              <a:t>, </a:t>
            </a:r>
            <a:r>
              <a:rPr lang="en-ID" sz="1700" dirty="0" err="1"/>
              <a:t>lalu</a:t>
            </a:r>
            <a:r>
              <a:rPr lang="en-ID" sz="1700" dirty="0"/>
              <a:t> parent x </a:t>
            </a:r>
            <a:r>
              <a:rPr lang="en-ID" sz="1700" dirty="0" err="1"/>
              <a:t>dikenai</a:t>
            </a:r>
            <a:r>
              <a:rPr lang="en-ID" sz="1700" dirty="0"/>
              <a:t> right rotate, </a:t>
            </a:r>
            <a:r>
              <a:rPr lang="en-ID" sz="1700" dirty="0" err="1"/>
              <a:t>kemudian</a:t>
            </a:r>
            <a:r>
              <a:rPr lang="en-ID" sz="1700" dirty="0"/>
              <a:t> </a:t>
            </a:r>
            <a:r>
              <a:rPr lang="en-ID" sz="1700" dirty="0" err="1"/>
              <a:t>dijadikan</a:t>
            </a:r>
            <a:r>
              <a:rPr lang="en-ID" sz="1700" dirty="0"/>
              <a:t> root </a:t>
            </a:r>
            <a:r>
              <a:rPr lang="en-ID" sz="1700" dirty="0" err="1"/>
              <a:t>dari</a:t>
            </a:r>
            <a:r>
              <a:rPr lang="en-ID" sz="1700" dirty="0"/>
              <a:t> tree</a:t>
            </a:r>
          </a:p>
          <a:p>
            <a:r>
              <a:rPr lang="en-ID" sz="1700" dirty="0" err="1"/>
              <a:t>Bila</a:t>
            </a:r>
            <a:r>
              <a:rPr lang="en-ID" sz="1700" dirty="0"/>
              <a:t> </a:t>
            </a:r>
            <a:r>
              <a:rPr lang="en-ID" sz="1700" dirty="0" err="1"/>
              <a:t>tidak</a:t>
            </a:r>
            <a:r>
              <a:rPr lang="en-ID" sz="1700" dirty="0"/>
              <a:t>, </a:t>
            </a:r>
            <a:r>
              <a:rPr lang="en-ID" sz="1700" dirty="0" err="1"/>
              <a:t>maka</a:t>
            </a:r>
            <a:r>
              <a:rPr lang="en-ID" sz="1700" dirty="0"/>
              <a:t> </a:t>
            </a:r>
            <a:r>
              <a:rPr lang="en-ID" sz="1700" dirty="0" err="1"/>
              <a:t>lakukan</a:t>
            </a:r>
            <a:r>
              <a:rPr lang="en-ID" sz="1700" dirty="0"/>
              <a:t> </a:t>
            </a:r>
            <a:r>
              <a:rPr lang="en-ID" sz="1700" dirty="0" err="1"/>
              <a:t>hal-hal</a:t>
            </a:r>
            <a:r>
              <a:rPr lang="en-ID" sz="1700" dirty="0"/>
              <a:t> yang </a:t>
            </a:r>
            <a:r>
              <a:rPr lang="en-ID" sz="1700" dirty="0" err="1"/>
              <a:t>sama</a:t>
            </a:r>
            <a:r>
              <a:rPr lang="en-ID" sz="1700" dirty="0"/>
              <a:t>,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seluruh</a:t>
            </a:r>
            <a:r>
              <a:rPr lang="en-ID" sz="1700" dirty="0"/>
              <a:t> right </a:t>
            </a:r>
            <a:r>
              <a:rPr lang="en-ID" sz="1700" dirty="0" err="1"/>
              <a:t>dijadikan</a:t>
            </a:r>
            <a:r>
              <a:rPr lang="en-ID" sz="1700" dirty="0"/>
              <a:t> left dan </a:t>
            </a:r>
            <a:r>
              <a:rPr lang="en-ID" sz="1700" dirty="0" err="1"/>
              <a:t>sebaliknya</a:t>
            </a:r>
            <a:endParaRPr lang="en-ID" sz="1700" dirty="0"/>
          </a:p>
          <a:p>
            <a:r>
              <a:rPr lang="en-ID" sz="1700" dirty="0" err="1"/>
              <a:t>Warna</a:t>
            </a:r>
            <a:r>
              <a:rPr lang="en-ID" sz="1700" dirty="0"/>
              <a:t> x </a:t>
            </a:r>
            <a:r>
              <a:rPr lang="en-ID" sz="1700" dirty="0" err="1"/>
              <a:t>dijadikan</a:t>
            </a:r>
            <a:r>
              <a:rPr lang="en-ID" sz="1700" dirty="0"/>
              <a:t> </a:t>
            </a:r>
            <a:r>
              <a:rPr lang="en-ID" sz="1700" dirty="0" err="1"/>
              <a:t>hitam</a:t>
            </a:r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6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ADF7-DD05-4C38-8875-C40DA4B1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4429B-0211-4BA4-AF64-C79BED8E8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3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F819-774A-44EE-80A3-E6CA639A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Red Black 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E02-D077-4320-8ECD-54AE5F55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Red Black Tree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Binary Tree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self-balancing</a:t>
            </a:r>
          </a:p>
          <a:p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AVL Tree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dan </a:t>
            </a:r>
            <a:r>
              <a:rPr lang="en-US" sz="2400" dirty="0" err="1"/>
              <a:t>kiri</a:t>
            </a:r>
            <a:r>
              <a:rPr lang="en-US" sz="2400" dirty="0"/>
              <a:t>, Red Black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penanda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self-balancing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, Red Black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penggantian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dan </a:t>
            </a:r>
            <a:r>
              <a:rPr lang="en-US" sz="2400" dirty="0" err="1"/>
              <a:t>rotasi</a:t>
            </a:r>
            <a:endParaRPr lang="en-US" sz="2400" dirty="0"/>
          </a:p>
          <a:p>
            <a:r>
              <a:rPr lang="en-US" sz="2400" dirty="0"/>
              <a:t>Self-balancing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paling </a:t>
            </a:r>
            <a:r>
              <a:rPr lang="en-US" sz="2400" dirty="0" err="1"/>
              <a:t>simpel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root </a:t>
            </a:r>
            <a:r>
              <a:rPr lang="en-US" sz="2400" dirty="0" err="1"/>
              <a:t>ke</a:t>
            </a:r>
            <a:r>
              <a:rPr lang="en-US" sz="2400" dirty="0"/>
              <a:t> leaf </a:t>
            </a:r>
            <a:r>
              <a:rPr lang="en-US" sz="2400" dirty="0" err="1"/>
              <a:t>manapun</a:t>
            </a:r>
            <a:r>
              <a:rPr lang="en-US" sz="2400" dirty="0"/>
              <a:t> yang </a:t>
            </a:r>
            <a:r>
              <a:rPr lang="en-US" sz="2400" dirty="0" err="1"/>
              <a:t>panjangnya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5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1A69-A774-4DEB-BA36-6F3389F0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Red Black 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5D67-8EF1-48C6-8AC6-945293DF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Seluruh</a:t>
            </a:r>
            <a:r>
              <a:rPr lang="en-US" sz="2400" dirty="0"/>
              <a:t> node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warnanya</a:t>
            </a:r>
            <a:r>
              <a:rPr lang="en-US" sz="2400" dirty="0"/>
              <a:t> masing-masing,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integer 0 dan 1, character,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string </a:t>
            </a:r>
            <a:r>
              <a:rPr lang="en-US" sz="2400" dirty="0" err="1"/>
              <a:t>sekalipun</a:t>
            </a:r>
            <a:r>
              <a:rPr lang="en-US" sz="2400" dirty="0"/>
              <a:t>.</a:t>
            </a:r>
          </a:p>
          <a:p>
            <a:r>
              <a:rPr lang="en-US" sz="2400" dirty="0"/>
              <a:t>Root, </a:t>
            </a:r>
            <a:r>
              <a:rPr lang="en-US" sz="2400" dirty="0" err="1"/>
              <a:t>seluruh</a:t>
            </a:r>
            <a:r>
              <a:rPr lang="en-US" sz="2400" dirty="0"/>
              <a:t> leaf, dan NULL/NILL </a:t>
            </a:r>
            <a:r>
              <a:rPr lang="en-US" sz="2400" dirty="0" err="1"/>
              <a:t>dari</a:t>
            </a:r>
            <a:r>
              <a:rPr lang="en-US" sz="2400" dirty="0"/>
              <a:t> tree </a:t>
            </a:r>
            <a:r>
              <a:rPr lang="en-US" sz="2400" dirty="0" err="1"/>
              <a:t>seluruhnya</a:t>
            </a:r>
            <a:r>
              <a:rPr lang="en-US" sz="2400" dirty="0"/>
              <a:t> </a:t>
            </a:r>
            <a:r>
              <a:rPr lang="en-US" sz="2400" dirty="0" err="1"/>
              <a:t>berwarna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endParaRPr lang="en-US" sz="2400" dirty="0"/>
          </a:p>
          <a:p>
            <a:r>
              <a:rPr lang="en-ID" sz="2400" dirty="0"/>
              <a:t>Children </a:t>
            </a:r>
            <a:r>
              <a:rPr lang="en-ID" sz="2400" dirty="0" err="1"/>
              <a:t>dari</a:t>
            </a:r>
            <a:r>
              <a:rPr lang="en-ID" sz="2400" dirty="0"/>
              <a:t> node yang </a:t>
            </a:r>
            <a:r>
              <a:rPr lang="en-ID" sz="2400" dirty="0" err="1"/>
              <a:t>berwarna</a:t>
            </a:r>
            <a:r>
              <a:rPr lang="en-ID" sz="2400" dirty="0"/>
              <a:t> </a:t>
            </a:r>
            <a:r>
              <a:rPr lang="en-ID" sz="2400" dirty="0" err="1"/>
              <a:t>merah</a:t>
            </a:r>
            <a:r>
              <a:rPr lang="en-ID" sz="2400" dirty="0"/>
              <a:t> </a:t>
            </a:r>
            <a:r>
              <a:rPr lang="en-ID" sz="2400" dirty="0" err="1"/>
              <a:t>selalu</a:t>
            </a:r>
            <a:r>
              <a:rPr lang="en-ID" sz="2400" dirty="0"/>
              <a:t> </a:t>
            </a:r>
            <a:r>
              <a:rPr lang="en-ID" sz="2400" dirty="0" err="1"/>
              <a:t>berwarna</a:t>
            </a:r>
            <a:r>
              <a:rPr lang="en-ID" sz="2400" dirty="0"/>
              <a:t> </a:t>
            </a:r>
            <a:r>
              <a:rPr lang="en-ID" sz="2400" dirty="0" err="1"/>
              <a:t>hitam</a:t>
            </a:r>
            <a:endParaRPr lang="en-ID" sz="2400" dirty="0"/>
          </a:p>
          <a:p>
            <a:r>
              <a:rPr lang="en-ID" sz="2400" dirty="0" err="1"/>
              <a:t>Seluruh</a:t>
            </a:r>
            <a:r>
              <a:rPr lang="en-ID" sz="2400" dirty="0"/>
              <a:t> leaf </a:t>
            </a:r>
            <a:r>
              <a:rPr lang="en-ID" sz="2400" dirty="0" err="1"/>
              <a:t>keturunan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node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node </a:t>
            </a:r>
            <a:r>
              <a:rPr lang="en-ID" sz="2400" dirty="0" err="1"/>
              <a:t>berwarna</a:t>
            </a:r>
            <a:r>
              <a:rPr lang="en-ID" sz="2400" dirty="0"/>
              <a:t> </a:t>
            </a:r>
            <a:r>
              <a:rPr lang="en-ID" sz="2400" dirty="0" err="1"/>
              <a:t>hitam</a:t>
            </a:r>
            <a:r>
              <a:rPr lang="en-ID" sz="2400" dirty="0"/>
              <a:t> yang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bila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jalur</a:t>
            </a:r>
            <a:r>
              <a:rPr lang="en-ID" sz="2400" dirty="0"/>
              <a:t> paling simple ( </a:t>
            </a:r>
            <a:r>
              <a:rPr lang="en-ID" sz="2400" dirty="0" err="1"/>
              <a:t>Berlaku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seluruh</a:t>
            </a:r>
            <a:r>
              <a:rPr lang="en-ID" sz="2400" dirty="0"/>
              <a:t> node )</a:t>
            </a:r>
          </a:p>
        </p:txBody>
      </p:sp>
    </p:spTree>
    <p:extLst>
      <p:ext uri="{BB962C8B-B14F-4D97-AF65-F5344CB8AC3E}">
        <p14:creationId xmlns:p14="http://schemas.microsoft.com/office/powerpoint/2010/main" val="36498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D5A7-86CA-4144-B1EC-1BEB6BF2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Red Black Tree</a:t>
            </a:r>
            <a:endParaRPr lang="en-ID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AC28FE-B39B-4D5B-918A-830CFA70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57" y="1503988"/>
            <a:ext cx="9193924" cy="47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AA54-494D-4BF3-9893-6561B471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Node pada Red Black 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5A57-91B3-40C7-BA1C-2DA0E231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Setiap</a:t>
            </a:r>
            <a:r>
              <a:rPr lang="en-US" sz="2400" dirty="0"/>
              <a:t> Node pada Red Black Tree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:</a:t>
            </a:r>
          </a:p>
          <a:p>
            <a:r>
              <a:rPr lang="en-US" sz="2400" dirty="0"/>
              <a:t>Data / Key yang </a:t>
            </a:r>
            <a:r>
              <a:rPr lang="en-US" sz="2400" dirty="0" err="1"/>
              <a:t>disimpan</a:t>
            </a:r>
            <a:endParaRPr lang="en-US" sz="2400" dirty="0"/>
          </a:p>
          <a:p>
            <a:r>
              <a:rPr lang="en-US" sz="2400" dirty="0" err="1"/>
              <a:t>Warna</a:t>
            </a:r>
            <a:r>
              <a:rPr lang="en-US" sz="2400" dirty="0"/>
              <a:t> Node</a:t>
            </a:r>
          </a:p>
          <a:p>
            <a:r>
              <a:rPr lang="en-US" sz="2400" dirty="0"/>
              <a:t>Left Child ( Anak Kiri )</a:t>
            </a:r>
          </a:p>
          <a:p>
            <a:r>
              <a:rPr lang="en-US" sz="2400" dirty="0"/>
              <a:t>Right Child ( Anak </a:t>
            </a:r>
            <a:r>
              <a:rPr lang="en-US" sz="2400" dirty="0" err="1"/>
              <a:t>Kanan</a:t>
            </a:r>
            <a:r>
              <a:rPr lang="en-US" sz="2400" dirty="0"/>
              <a:t> )</a:t>
            </a:r>
          </a:p>
          <a:p>
            <a:r>
              <a:rPr lang="en-US" sz="2400" dirty="0"/>
              <a:t>Parent ( </a:t>
            </a:r>
            <a:r>
              <a:rPr lang="en-US" sz="2400" dirty="0" err="1"/>
              <a:t>selain</a:t>
            </a:r>
            <a:r>
              <a:rPr lang="en-US" sz="2400" dirty="0"/>
              <a:t> node root 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9399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0DF-21E0-4860-8EAE-0FA38E8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Rotasi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404-DA39-4269-8A05-4D36EC77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Kurang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AVL Tree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teknisnya</a:t>
            </a:r>
            <a:r>
              <a:rPr lang="en-US" sz="2400" dirty="0"/>
              <a:t>, </a:t>
            </a:r>
            <a:r>
              <a:rPr lang="en-US" sz="2400" dirty="0" err="1"/>
              <a:t>rotasi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Red Black Tree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self-balancing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r>
              <a:rPr lang="en-US" sz="2400" dirty="0"/>
              <a:t>Left Rotation</a:t>
            </a:r>
          </a:p>
          <a:p>
            <a:r>
              <a:rPr lang="en-US" sz="2400" dirty="0"/>
              <a:t>Right Rotation</a:t>
            </a:r>
          </a:p>
          <a:p>
            <a:r>
              <a:rPr lang="en-US" sz="2400" dirty="0"/>
              <a:t>Left-Right Rotation</a:t>
            </a:r>
          </a:p>
          <a:p>
            <a:r>
              <a:rPr lang="en-US" sz="2400" dirty="0"/>
              <a:t>Right-Left Rotation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140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075B-9E3D-4180-9080-E8A6920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8A93-A38C-4AFD-A6F9-42A5BD45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Bila</a:t>
            </a:r>
            <a:r>
              <a:rPr lang="en-US" sz="2000" dirty="0"/>
              <a:t> Tree </a:t>
            </a:r>
            <a:r>
              <a:rPr lang="en-US" sz="2000" dirty="0" err="1"/>
              <a:t>kosong</a:t>
            </a:r>
            <a:r>
              <a:rPr lang="en-US" sz="2000" dirty="0"/>
              <a:t>, </a:t>
            </a:r>
            <a:r>
              <a:rPr lang="en-US" sz="2000" dirty="0" err="1"/>
              <a:t>masukkan</a:t>
            </a:r>
            <a:r>
              <a:rPr lang="en-US" sz="2000" dirty="0"/>
              <a:t> node </a:t>
            </a:r>
            <a:r>
              <a:rPr lang="en-US" sz="2000" dirty="0" err="1"/>
              <a:t>sebagai</a:t>
            </a:r>
            <a:r>
              <a:rPr lang="en-US" sz="2000" dirty="0"/>
              <a:t> root dan </a:t>
            </a:r>
            <a:r>
              <a:rPr lang="en-US" sz="2000" dirty="0" err="1"/>
              <a:t>warnai</a:t>
            </a:r>
            <a:r>
              <a:rPr lang="en-US" sz="2000" dirty="0"/>
              <a:t> </a:t>
            </a:r>
            <a:r>
              <a:rPr lang="en-US" sz="2000" dirty="0" err="1"/>
              <a:t>hitam</a:t>
            </a:r>
            <a:endParaRPr lang="en-US" sz="2000" dirty="0"/>
          </a:p>
          <a:p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traversal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key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value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NULL/NILL</a:t>
            </a:r>
          </a:p>
          <a:p>
            <a:r>
              <a:rPr lang="en-US" sz="2000" dirty="0"/>
              <a:t>Parent </a:t>
            </a:r>
            <a:r>
              <a:rPr lang="en-US" sz="2000" dirty="0" err="1"/>
              <a:t>dari</a:t>
            </a:r>
            <a:r>
              <a:rPr lang="en-US" sz="2000" dirty="0"/>
              <a:t> leaf </a:t>
            </a:r>
            <a:r>
              <a:rPr lang="en-US" sz="2000" dirty="0" err="1"/>
              <a:t>dijadikan</a:t>
            </a:r>
            <a:r>
              <a:rPr lang="en-US" sz="2000" dirty="0"/>
              <a:t> parent </a:t>
            </a:r>
            <a:r>
              <a:rPr lang="en-US" sz="2000" dirty="0" err="1"/>
              <a:t>dari</a:t>
            </a:r>
            <a:r>
              <a:rPr lang="en-US" sz="2000" dirty="0"/>
              <a:t> node yang </a:t>
            </a:r>
            <a:r>
              <a:rPr lang="en-US" sz="2000" dirty="0" err="1"/>
              <a:t>baru</a:t>
            </a:r>
            <a:r>
              <a:rPr lang="en-ID" sz="2000" dirty="0"/>
              <a:t> dan </a:t>
            </a:r>
            <a:r>
              <a:rPr lang="en-ID" sz="2000" dirty="0" err="1"/>
              <a:t>dijadikan</a:t>
            </a:r>
            <a:r>
              <a:rPr lang="en-ID" sz="2000" dirty="0"/>
              <a:t> </a:t>
            </a:r>
            <a:r>
              <a:rPr lang="en-ID" sz="2000" dirty="0" err="1"/>
              <a:t>leftchild</a:t>
            </a:r>
            <a:r>
              <a:rPr lang="en-ID" sz="2000" dirty="0"/>
              <a:t> </a:t>
            </a:r>
            <a:r>
              <a:rPr lang="en-ID" sz="2000" dirty="0" err="1"/>
              <a:t>bila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rightchild</a:t>
            </a:r>
            <a:r>
              <a:rPr lang="en-ID" sz="2000" dirty="0"/>
              <a:t> </a:t>
            </a:r>
            <a:r>
              <a:rPr lang="en-ID" sz="2000" dirty="0" err="1"/>
              <a:t>bila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endParaRPr lang="en-ID" sz="2000" dirty="0"/>
          </a:p>
          <a:p>
            <a:r>
              <a:rPr lang="en-ID" sz="2000" dirty="0"/>
              <a:t>Node </a:t>
            </a:r>
            <a:r>
              <a:rPr lang="en-ID" sz="2000" dirty="0" err="1"/>
              <a:t>dipenuhi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leftchild</a:t>
            </a:r>
            <a:r>
              <a:rPr lang="en-ID" sz="2000" dirty="0"/>
              <a:t> dan </a:t>
            </a:r>
            <a:r>
              <a:rPr lang="en-ID" sz="2000" dirty="0" err="1"/>
              <a:t>rightchild</a:t>
            </a:r>
            <a:r>
              <a:rPr lang="en-ID" sz="2000" dirty="0"/>
              <a:t> </a:t>
            </a:r>
            <a:r>
              <a:rPr lang="en-ID" sz="2000" dirty="0" err="1"/>
              <a:t>diisi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NULL,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diwarnai</a:t>
            </a:r>
            <a:r>
              <a:rPr lang="en-ID" sz="2000" dirty="0"/>
              <a:t> </a:t>
            </a:r>
            <a:r>
              <a:rPr lang="en-ID" sz="2000" dirty="0" err="1"/>
              <a:t>merah</a:t>
            </a:r>
            <a:endParaRPr lang="en-ID" sz="2000" dirty="0"/>
          </a:p>
          <a:p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perbaikan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fix/arrangement algorithm </a:t>
            </a:r>
            <a:r>
              <a:rPr lang="en-ID" sz="2000" dirty="0" err="1"/>
              <a:t>dari</a:t>
            </a:r>
            <a:r>
              <a:rPr lang="en-ID" sz="2000" dirty="0"/>
              <a:t> insert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63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EB76-7F7C-4732-9C66-04D538B8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Insert-Fix/Arrange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7306-E0FF-48EC-992F-3DB4127A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0187"/>
            <a:ext cx="10058400" cy="52149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 err="1"/>
              <a:t>Selama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r>
              <a:rPr lang="en-US" sz="1900" dirty="0"/>
              <a:t> dan parent </a:t>
            </a:r>
            <a:r>
              <a:rPr lang="en-US" sz="1900" dirty="0" err="1"/>
              <a:t>berwarna</a:t>
            </a:r>
            <a:r>
              <a:rPr lang="en-US" sz="1900" dirty="0"/>
              <a:t> </a:t>
            </a:r>
            <a:r>
              <a:rPr lang="en-US" sz="1900" dirty="0" err="1"/>
              <a:t>merah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dilakukan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berikut</a:t>
            </a:r>
            <a:r>
              <a:rPr lang="en-US" sz="1900" dirty="0"/>
              <a:t> :</a:t>
            </a:r>
          </a:p>
          <a:p>
            <a:r>
              <a:rPr lang="en-US" sz="1900" dirty="0" err="1"/>
              <a:t>Bila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leftchild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grandparent, </a:t>
            </a:r>
          </a:p>
          <a:p>
            <a:pPr marL="0" indent="0">
              <a:buNone/>
            </a:pPr>
            <a:r>
              <a:rPr lang="en-US" sz="1900" dirty="0"/>
              <a:t>     - Case 1 : </a:t>
            </a:r>
            <a:r>
              <a:rPr lang="en-US" sz="1900" dirty="0" err="1"/>
              <a:t>Bila</a:t>
            </a:r>
            <a:r>
              <a:rPr lang="en-US" sz="1900" dirty="0"/>
              <a:t> </a:t>
            </a:r>
            <a:r>
              <a:rPr lang="en-US" sz="1900" dirty="0" err="1"/>
              <a:t>warna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right child grandparent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merah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warna</a:t>
            </a:r>
            <a:r>
              <a:rPr lang="en-US" sz="1900" dirty="0"/>
              <a:t> grandparent </a:t>
            </a:r>
            <a:r>
              <a:rPr lang="en-US" sz="1900" dirty="0" err="1"/>
              <a:t>dijadikan</a:t>
            </a:r>
            <a:r>
              <a:rPr lang="en-US" sz="1900" dirty="0"/>
              <a:t> </a:t>
            </a:r>
            <a:r>
              <a:rPr lang="en-US" sz="1900" dirty="0" err="1"/>
              <a:t>merah</a:t>
            </a:r>
            <a:r>
              <a:rPr lang="en-US" sz="1900" dirty="0"/>
              <a:t> dan </a:t>
            </a:r>
            <a:r>
              <a:rPr lang="en-US" sz="1900" dirty="0" err="1"/>
              <a:t>warna</a:t>
            </a:r>
            <a:r>
              <a:rPr lang="en-US" sz="1900" dirty="0"/>
              <a:t> </a:t>
            </a:r>
            <a:r>
              <a:rPr lang="en-US" sz="1900" dirty="0" err="1"/>
              <a:t>childrennya</a:t>
            </a:r>
            <a:r>
              <a:rPr lang="en-US" sz="1900" dirty="0"/>
              <a:t> </a:t>
            </a:r>
            <a:r>
              <a:rPr lang="en-US" sz="1900" dirty="0" err="1"/>
              <a:t>dijadikan</a:t>
            </a:r>
            <a:r>
              <a:rPr lang="en-US" sz="1900" dirty="0"/>
              <a:t> </a:t>
            </a:r>
            <a:r>
              <a:rPr lang="en-US" sz="1900" dirty="0" err="1"/>
              <a:t>hitam</a:t>
            </a:r>
            <a:r>
              <a:rPr lang="en-US" sz="1900" dirty="0"/>
              <a:t>, </a:t>
            </a:r>
            <a:r>
              <a:rPr lang="en-US" sz="1900" dirty="0" err="1"/>
              <a:t>lalu</a:t>
            </a:r>
            <a:r>
              <a:rPr lang="en-US" sz="1900" dirty="0"/>
              <a:t> grandparent </a:t>
            </a:r>
            <a:r>
              <a:rPr lang="en-US" sz="1900" dirty="0" err="1"/>
              <a:t>disambungkan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- Case 2 : </a:t>
            </a:r>
            <a:r>
              <a:rPr lang="en-US" sz="1900" dirty="0" err="1"/>
              <a:t>Bila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right child </a:t>
            </a:r>
            <a:r>
              <a:rPr lang="en-US" sz="1900" dirty="0" err="1"/>
              <a:t>dari</a:t>
            </a:r>
            <a:r>
              <a:rPr lang="en-US" sz="1900" dirty="0"/>
              <a:t> parent, p yang </a:t>
            </a:r>
            <a:r>
              <a:rPr lang="en-US" sz="1900" dirty="0" err="1"/>
              <a:t>dipasangkan</a:t>
            </a:r>
            <a:r>
              <a:rPr lang="en-US" sz="1900" dirty="0"/>
              <a:t>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newnode</a:t>
            </a:r>
            <a:r>
              <a:rPr lang="en-US" sz="1900" dirty="0"/>
              <a:t>, </a:t>
            </a:r>
            <a:r>
              <a:rPr lang="en-US" sz="1900" dirty="0" err="1"/>
              <a:t>lalu</a:t>
            </a:r>
            <a:r>
              <a:rPr lang="en-US" sz="1900" dirty="0"/>
              <a:t> left rotate</a:t>
            </a:r>
          </a:p>
          <a:p>
            <a:pPr marL="0" indent="0">
              <a:buNone/>
            </a:pPr>
            <a:r>
              <a:rPr lang="en-US" sz="1900" dirty="0"/>
              <a:t>     - Case 3 : </a:t>
            </a:r>
            <a:r>
              <a:rPr lang="en-US" sz="1900" dirty="0" err="1"/>
              <a:t>Selain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, parent </a:t>
            </a:r>
            <a:r>
              <a:rPr lang="en-US" sz="1900" dirty="0" err="1"/>
              <a:t>diwarnai</a:t>
            </a:r>
            <a:r>
              <a:rPr lang="en-US" sz="1900" dirty="0"/>
              <a:t> black dan grandparent </a:t>
            </a:r>
            <a:r>
              <a:rPr lang="en-US" sz="1900" dirty="0" err="1"/>
              <a:t>diwarnai</a:t>
            </a:r>
            <a:r>
              <a:rPr lang="en-US" sz="1900" dirty="0"/>
              <a:t> red, </a:t>
            </a:r>
            <a:r>
              <a:rPr lang="en-US" sz="1900" dirty="0" err="1"/>
              <a:t>kemudian</a:t>
            </a:r>
            <a:r>
              <a:rPr lang="en-US" sz="1900" dirty="0"/>
              <a:t> </a:t>
            </a:r>
            <a:r>
              <a:rPr lang="en-US" sz="1900" dirty="0" err="1"/>
              <a:t>lakukan</a:t>
            </a:r>
            <a:r>
              <a:rPr lang="en-US" sz="1900" dirty="0"/>
              <a:t> right rotate</a:t>
            </a:r>
          </a:p>
          <a:p>
            <a:r>
              <a:rPr lang="en-US" sz="1900" dirty="0" err="1"/>
              <a:t>Bila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, </a:t>
            </a:r>
          </a:p>
          <a:p>
            <a:pPr marL="0" indent="0">
              <a:buNone/>
            </a:pPr>
            <a:r>
              <a:rPr lang="en-US" sz="1900" dirty="0"/>
              <a:t>     - Case 1 : </a:t>
            </a:r>
            <a:r>
              <a:rPr lang="en-US" sz="1900" dirty="0" err="1"/>
              <a:t>Bila</a:t>
            </a:r>
            <a:r>
              <a:rPr lang="en-US" sz="1900" dirty="0"/>
              <a:t> </a:t>
            </a:r>
            <a:r>
              <a:rPr lang="en-US" sz="1900" dirty="0" err="1"/>
              <a:t>warna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right child grandparent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merah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warna</a:t>
            </a:r>
            <a:r>
              <a:rPr lang="en-US" sz="1900" dirty="0"/>
              <a:t> grandparent </a:t>
            </a:r>
            <a:r>
              <a:rPr lang="en-US" sz="1900" dirty="0" err="1"/>
              <a:t>dijadikan</a:t>
            </a:r>
            <a:r>
              <a:rPr lang="en-US" sz="1900" dirty="0"/>
              <a:t> </a:t>
            </a:r>
            <a:r>
              <a:rPr lang="en-US" sz="1900" dirty="0" err="1"/>
              <a:t>merah</a:t>
            </a:r>
            <a:r>
              <a:rPr lang="en-US" sz="1900" dirty="0"/>
              <a:t> dan </a:t>
            </a:r>
            <a:r>
              <a:rPr lang="en-US" sz="1900" dirty="0" err="1"/>
              <a:t>warna</a:t>
            </a:r>
            <a:r>
              <a:rPr lang="en-US" sz="1900" dirty="0"/>
              <a:t> </a:t>
            </a:r>
            <a:r>
              <a:rPr lang="en-US" sz="1900" dirty="0" err="1"/>
              <a:t>childrennya</a:t>
            </a:r>
            <a:r>
              <a:rPr lang="en-US" sz="1900" dirty="0"/>
              <a:t> </a:t>
            </a:r>
            <a:r>
              <a:rPr lang="en-US" sz="1900" dirty="0" err="1"/>
              <a:t>dijadikan</a:t>
            </a:r>
            <a:r>
              <a:rPr lang="en-US" sz="1900" dirty="0"/>
              <a:t> </a:t>
            </a:r>
            <a:r>
              <a:rPr lang="en-US" sz="1900" dirty="0" err="1"/>
              <a:t>hitam</a:t>
            </a:r>
            <a:r>
              <a:rPr lang="en-US" sz="1900" dirty="0"/>
              <a:t>, </a:t>
            </a:r>
            <a:r>
              <a:rPr lang="en-US" sz="1900" dirty="0" err="1"/>
              <a:t>lalu</a:t>
            </a:r>
            <a:r>
              <a:rPr lang="en-US" sz="1900" dirty="0"/>
              <a:t> grandparent </a:t>
            </a:r>
            <a:r>
              <a:rPr lang="en-US" sz="1900" dirty="0" err="1"/>
              <a:t>disambungkan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- Case 2 : </a:t>
            </a:r>
            <a:r>
              <a:rPr lang="en-US" sz="1900" dirty="0" err="1"/>
              <a:t>Bila</a:t>
            </a:r>
            <a:r>
              <a:rPr lang="en-US" sz="1900" dirty="0"/>
              <a:t> node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left child </a:t>
            </a:r>
            <a:r>
              <a:rPr lang="en-US" sz="1900" dirty="0" err="1"/>
              <a:t>dari</a:t>
            </a:r>
            <a:r>
              <a:rPr lang="en-US" sz="1900" dirty="0"/>
              <a:t> parent, p yang </a:t>
            </a:r>
            <a:r>
              <a:rPr lang="en-US" sz="1900" dirty="0" err="1"/>
              <a:t>dipasangkan</a:t>
            </a:r>
            <a:r>
              <a:rPr lang="en-US" sz="1900" dirty="0"/>
              <a:t>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newnode</a:t>
            </a:r>
            <a:r>
              <a:rPr lang="en-US" sz="1900" dirty="0"/>
              <a:t>, </a:t>
            </a:r>
            <a:r>
              <a:rPr lang="en-US" sz="1900" dirty="0" err="1"/>
              <a:t>lalu</a:t>
            </a:r>
            <a:r>
              <a:rPr lang="en-US" sz="1900" dirty="0"/>
              <a:t> right rotate</a:t>
            </a:r>
          </a:p>
          <a:p>
            <a:pPr marL="0" indent="0">
              <a:buNone/>
            </a:pPr>
            <a:r>
              <a:rPr lang="en-US" sz="1900" dirty="0"/>
              <a:t>     - Case 3 : </a:t>
            </a:r>
            <a:r>
              <a:rPr lang="en-US" sz="1900" dirty="0" err="1"/>
              <a:t>Selain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, parent </a:t>
            </a:r>
            <a:r>
              <a:rPr lang="en-US" sz="1900" dirty="0" err="1"/>
              <a:t>diwarnai</a:t>
            </a:r>
            <a:r>
              <a:rPr lang="en-US" sz="1900" dirty="0"/>
              <a:t> black dan grandparent </a:t>
            </a:r>
            <a:r>
              <a:rPr lang="en-US" sz="1900" dirty="0" err="1"/>
              <a:t>diwarnai</a:t>
            </a:r>
            <a:r>
              <a:rPr lang="en-US" sz="1900" dirty="0"/>
              <a:t> red, </a:t>
            </a:r>
            <a:r>
              <a:rPr lang="en-US" sz="1900" dirty="0" err="1"/>
              <a:t>kemudian</a:t>
            </a:r>
            <a:r>
              <a:rPr lang="en-US" sz="1900" dirty="0"/>
              <a:t> </a:t>
            </a:r>
            <a:r>
              <a:rPr lang="en-US" sz="1900" dirty="0" err="1"/>
              <a:t>lakukan</a:t>
            </a:r>
            <a:r>
              <a:rPr lang="en-US" sz="1900" dirty="0"/>
              <a:t> left rotate</a:t>
            </a:r>
          </a:p>
          <a:p>
            <a:pPr marL="0" indent="0">
              <a:buNone/>
            </a:pP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241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C440-D109-4AD6-B234-F32E4C81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0062"/>
            <a:ext cx="10058400" cy="137160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Deletion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4585-A94E-4299-8224-59A45E6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513"/>
            <a:ext cx="10058400" cy="4543425"/>
          </a:xfrm>
        </p:spPr>
        <p:txBody>
          <a:bodyPr>
            <a:normAutofit/>
          </a:bodyPr>
          <a:lstStyle/>
          <a:p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 pada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endParaRPr lang="en-US" sz="1800" dirty="0"/>
          </a:p>
          <a:p>
            <a:r>
              <a:rPr lang="en-US" sz="1800" dirty="0" err="1"/>
              <a:t>Bila</a:t>
            </a:r>
            <a:r>
              <a:rPr lang="en-US" sz="1800" dirty="0"/>
              <a:t> left child </a:t>
            </a:r>
            <a:r>
              <a:rPr lang="en-US" sz="1800" dirty="0" err="1"/>
              <a:t>dari</a:t>
            </a:r>
            <a:r>
              <a:rPr lang="en-US" sz="1800" dirty="0"/>
              <a:t> node NULL, </a:t>
            </a:r>
            <a:r>
              <a:rPr lang="en-US" sz="1800" dirty="0" err="1"/>
              <a:t>maka</a:t>
            </a:r>
            <a:r>
              <a:rPr lang="en-US" sz="1800" dirty="0"/>
              <a:t> right child </a:t>
            </a:r>
            <a:r>
              <a:rPr lang="en-US" sz="1800" dirty="0" err="1"/>
              <a:t>dikaitkan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 dan </a:t>
            </a:r>
            <a:r>
              <a:rPr lang="en-US" sz="1800" dirty="0" err="1"/>
              <a:t>dilakukan</a:t>
            </a:r>
            <a:r>
              <a:rPr lang="en-US" sz="1800" dirty="0"/>
              <a:t> transplant(node, x)</a:t>
            </a:r>
          </a:p>
          <a:p>
            <a:r>
              <a:rPr lang="en-US" sz="1800" dirty="0" err="1"/>
              <a:t>Bila</a:t>
            </a:r>
            <a:r>
              <a:rPr lang="en-US" sz="1800" dirty="0"/>
              <a:t> right child yang NULL, </a:t>
            </a:r>
            <a:r>
              <a:rPr lang="en-US" sz="1800" dirty="0" err="1"/>
              <a:t>maka</a:t>
            </a:r>
            <a:r>
              <a:rPr lang="en-US" sz="1800" dirty="0"/>
              <a:t> left child yang </a:t>
            </a:r>
            <a:r>
              <a:rPr lang="en-US" sz="1800" dirty="0" err="1"/>
              <a:t>dikaitkan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 </a:t>
            </a:r>
            <a:r>
              <a:rPr lang="en-US" sz="1800" dirty="0" err="1"/>
              <a:t>dengan</a:t>
            </a:r>
            <a:r>
              <a:rPr lang="en-US" sz="1800" dirty="0"/>
              <a:t> transplant yang </a:t>
            </a:r>
            <a:r>
              <a:rPr lang="en-US" sz="1800" dirty="0" err="1"/>
              <a:t>sama</a:t>
            </a:r>
            <a:endParaRPr lang="en-US" sz="1800" dirty="0"/>
          </a:p>
          <a:p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minimum </a:t>
            </a:r>
            <a:r>
              <a:rPr lang="en-US" sz="1800" dirty="0" err="1"/>
              <a:t>dari</a:t>
            </a:r>
            <a:r>
              <a:rPr lang="en-US" sz="1800" dirty="0"/>
              <a:t> subtree </a:t>
            </a:r>
            <a:r>
              <a:rPr lang="en-US" sz="1800" dirty="0" err="1"/>
              <a:t>kanan</a:t>
            </a:r>
            <a:r>
              <a:rPr lang="en-US" sz="1800" dirty="0"/>
              <a:t> node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warnanya</a:t>
            </a:r>
            <a:r>
              <a:rPr lang="en-US" sz="1800" dirty="0"/>
              <a:t> pada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tadi</a:t>
            </a:r>
            <a:endParaRPr lang="en-US" sz="1800" dirty="0"/>
          </a:p>
          <a:p>
            <a:r>
              <a:rPr lang="en-US" sz="1800" dirty="0" err="1"/>
              <a:t>Bila</a:t>
            </a:r>
            <a:r>
              <a:rPr lang="en-US" sz="1800" dirty="0"/>
              <a:t> minimum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parent </a:t>
            </a:r>
            <a:r>
              <a:rPr lang="en-US" sz="1800" dirty="0" err="1"/>
              <a:t>dari</a:t>
            </a:r>
            <a:r>
              <a:rPr lang="en-US" sz="1800" dirty="0"/>
              <a:t> x</a:t>
            </a:r>
          </a:p>
          <a:p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transplant(minimum node, </a:t>
            </a:r>
            <a:r>
              <a:rPr lang="en-US" sz="1800" dirty="0" err="1"/>
              <a:t>rightchild</a:t>
            </a:r>
            <a:r>
              <a:rPr lang="en-US" sz="1800" dirty="0"/>
              <a:t> minimum node)</a:t>
            </a:r>
          </a:p>
          <a:p>
            <a:r>
              <a:rPr lang="en-US" sz="1800" dirty="0" err="1"/>
              <a:t>Warna</a:t>
            </a:r>
            <a:r>
              <a:rPr lang="en-US" sz="1800" dirty="0"/>
              <a:t> node minimum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diset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variable </a:t>
            </a:r>
            <a:r>
              <a:rPr lang="en-US" sz="1800" dirty="0" err="1"/>
              <a:t>awal</a:t>
            </a:r>
            <a:r>
              <a:rPr lang="en-US" sz="1800" dirty="0"/>
              <a:t>,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hitam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delete-fix/arrange</a:t>
            </a:r>
          </a:p>
        </p:txBody>
      </p:sp>
    </p:spTree>
    <p:extLst>
      <p:ext uri="{BB962C8B-B14F-4D97-AF65-F5344CB8AC3E}">
        <p14:creationId xmlns:p14="http://schemas.microsoft.com/office/powerpoint/2010/main" val="317139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{ED605CDB-9CA9-4546-AA24-40280E5EB0B4}tf78438558_win32</Template>
  <TotalTime>205</TotalTime>
  <Words>828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Red black tree algorithm</vt:lpstr>
      <vt:lpstr>Deskripsi Red Black Tree</vt:lpstr>
      <vt:lpstr>Ciri-ciri Red Black Tree</vt:lpstr>
      <vt:lpstr>Contoh Red Black Tree</vt:lpstr>
      <vt:lpstr>Komponen Node pada Red Black Tree</vt:lpstr>
      <vt:lpstr>Jenis-jenis Rotasi</vt:lpstr>
      <vt:lpstr>Algoritma Insertion</vt:lpstr>
      <vt:lpstr>Algoritma Insert-Fix/Arrange</vt:lpstr>
      <vt:lpstr>Algoritma Deletion</vt:lpstr>
      <vt:lpstr>Algoritma Delete-Fix/Arrange</vt:lpstr>
      <vt:lpstr>Sekian,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 algorithm</dc:title>
  <dc:creator>Fehlling Halim</dc:creator>
  <cp:lastModifiedBy>Fehlling Halim</cp:lastModifiedBy>
  <cp:revision>4</cp:revision>
  <dcterms:created xsi:type="dcterms:W3CDTF">2022-04-25T16:38:30Z</dcterms:created>
  <dcterms:modified xsi:type="dcterms:W3CDTF">2022-05-10T03:45:02Z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