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87DBBE-DF27-43E7-BEA2-7923518983B4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A5C7-F865-44A6-A365-0728046CA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AE3A0-3D7F-4962-8DAD-DF4D9B38C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117B-C833-4CCC-AC5F-D9DF58AE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807D-6F4E-4129-B816-A8F62DF5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13C4-AB1D-4425-A828-AF6E4022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99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546-6534-4B45-A7F2-B78F135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9004-0533-48B2-AEAA-088B9A392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DE12-22D9-404F-9131-3349B61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100F-32D7-4912-9024-0B9CFE2A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6B059-5C97-4814-9030-2C74A20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5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BCB61-B18E-4E66-8F48-B6FBC2BB1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8196-017C-43CF-8E28-8AF477644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8306-EEBB-4AD5-A41B-ED59793D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EE0E-0A30-49CD-AC02-22DC3991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A107-957E-4C2B-9E28-0DEFF266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96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820F-3702-4921-BF35-9E753D94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518A-904E-41BD-8838-009B9DB9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5595D-FF82-49F3-82F2-FA524333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2E8C-F5A5-400B-9429-EA9B6832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5594-1B47-4CE1-B9F2-5F96FF43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51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838-FBEB-442B-9E24-DE58B551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BF0E-B1AA-444F-84AF-5756F0F1F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DC65-1F39-425A-A908-632ECEF3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67FE-BE78-4164-876E-DA1D5F5F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FC09-D87F-4572-8585-3DD875AF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43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F9E0-FA31-486C-8074-1D06BA16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2789-30F6-48CA-AC6D-6AEBBBDEC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D99F2-EA66-4913-AAD4-5FFE4618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68E9C-2ADD-4A09-AC89-25291D5F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5FD15-9D93-4511-B2C0-54FD9F64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60FD-6E13-439F-9B13-6BF2A21B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29EF-7FF3-4281-A147-44825D24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217A5-1700-498D-8AF8-9D5CCCBD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A7E1D-2EC6-4883-8644-82840249D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4EF86-74BD-4A1E-ACFA-CBC5E1244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5FE64-DC89-4F3E-AD41-5EBFDC610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39AB7-981C-48A6-B3D1-8D89755A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3A6C6-D7E5-4C1F-8E82-020850B8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A34F8-4BD3-4608-9EB1-4B807E99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74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0B59-B064-400A-A60E-F29C2F2F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053E4-8154-45BE-84F9-FE877423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7B2B6-8DBA-4200-BA7C-DA7DC363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CC7C-D22F-493C-ACA8-9E350F17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ADF79-AE6B-41F1-B91B-FD51891E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6BA2B-45FE-4205-A54C-4177BCF6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68B9D-3985-4FA6-9E48-776277B7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A7B3-4BC8-41C9-98B0-A364CEE9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5393-C51D-4DA2-ADF0-46584EC5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E5953-745E-47DB-B617-111E59BBE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0B2E1-E875-46C0-99AB-1057E088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0E899-0F93-4891-8608-A6964929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EE817-631D-457D-A2F1-B6FBEB49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51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4824-8E34-400D-917E-17029609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7DEBD-BFFC-4F67-B46B-06D274740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A856-1D38-4E5F-8E2D-FDCA48A0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1472-4573-4C12-9DA0-BEAB8752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C2CF-8B07-4DA2-B742-0523B5DE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5E85E-55D3-4112-81E3-BD9F744C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2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A6845-B0B4-49FD-BB4E-AE11C06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E8AE-97DF-4BDE-BF67-FE126C52F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239E9-3DFB-4186-9E29-B1F56DB23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5160-B6ED-4F63-9F04-CAD386B98271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6156A-8A3F-4815-9AD3-91A14102D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32E3-3F0D-4570-9CE6-E0F0CDEB2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E7DF-430A-4896-A055-4898627111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38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6330-27B2-41B1-8D90-77E2548A4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Внедрение зависимостей на примере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A2177-5388-4FDE-8F59-478E49EDA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Немного про ООП, </a:t>
            </a:r>
            <a:r>
              <a:rPr lang="en-US" dirty="0"/>
              <a:t>SOLID</a:t>
            </a:r>
            <a:r>
              <a:rPr lang="ru-RU" dirty="0"/>
              <a:t>, ФП и тестирование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5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9DAD-27BC-4F87-91FD-80E927BE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Концепции: Инверсия зависимостей</a:t>
            </a:r>
            <a:br>
              <a:rPr lang="ru-RU" dirty="0"/>
            </a:b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17D7A-EBA3-4223-AF1E-BDE42B42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0" y="1245777"/>
            <a:ext cx="10515599" cy="52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2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E989-E22F-4D77-8D00-7CEC14D4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Концепции: Инверсия контроля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4DCF2-A2BE-400A-AFC6-2A5498ACC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34" y="1601788"/>
            <a:ext cx="7684132" cy="4799012"/>
          </a:xfrm>
        </p:spPr>
      </p:pic>
    </p:spTree>
    <p:extLst>
      <p:ext uri="{BB962C8B-B14F-4D97-AF65-F5344CB8AC3E}">
        <p14:creationId xmlns:p14="http://schemas.microsoft.com/office/powerpoint/2010/main" val="393661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9D22-A8B9-413B-9E63-8F6E2FBE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Тут то и появляется внедрение зависимостей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2A06A-440F-4159-ABD7-6FD261555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766" y="1825625"/>
            <a:ext cx="7942468" cy="4351338"/>
          </a:xfrm>
        </p:spPr>
      </p:pic>
    </p:spTree>
    <p:extLst>
      <p:ext uri="{BB962C8B-B14F-4D97-AF65-F5344CB8AC3E}">
        <p14:creationId xmlns:p14="http://schemas.microsoft.com/office/powerpoint/2010/main" val="203147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Внедрение зависимостей на примере React</vt:lpstr>
      <vt:lpstr>Концепции: Инверсия зависимостей </vt:lpstr>
      <vt:lpstr>Концепции: Инверсия контроля</vt:lpstr>
      <vt:lpstr>Тут то и появляется внедрение зависимостей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зависимостей на примере React</dc:title>
  <dc:creator>Fedor Kuznetsov</dc:creator>
  <cp:lastModifiedBy>Fedor Kuznetsov</cp:lastModifiedBy>
  <cp:revision>1</cp:revision>
  <dcterms:created xsi:type="dcterms:W3CDTF">2024-02-22T08:32:17Z</dcterms:created>
  <dcterms:modified xsi:type="dcterms:W3CDTF">2024-02-22T09:02:05Z</dcterms:modified>
</cp:coreProperties>
</file>