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47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同，若组件属性有所变化，则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只更新组件对应的属性；没有变化则不更新。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先销毁该组件然后重新创建该组件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是用来提升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的性能的，不过用好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对性能是有帮助的。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负责渲染表单的</a:t>
            </a:r>
            <a:r>
              <a:rPr lang="zh-CN" altLang="en-US" smtClean="0"/>
              <a:t>组件同时控制数据的变化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实现双向数据绑定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语法渲染内容，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的模板语法渲染内容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Weex(</a:t>
            </a:r>
            <a:r>
              <a:rPr lang="zh-CN" altLang="en-US" dirty="0" smtClean="0"/>
              <a:t>由阿里开源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列表和 </a:t>
            </a:r>
            <a:r>
              <a:rPr lang="en-US" altLang="zh-CN" dirty="0" smtClean="0"/>
              <a:t>key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JSX </a:t>
            </a:r>
            <a:r>
              <a:rPr lang="zh-CN" altLang="en-US" dirty="0" smtClean="0"/>
              <a:t>中可以使用 </a:t>
            </a:r>
            <a:r>
              <a:rPr lang="en-US" altLang="zh-CN" dirty="0" smtClean="0">
                <a:latin typeface="Consolas" panose="020B0609020204030204" pitchFamily="49" charset="0"/>
              </a:rPr>
              <a:t>map</a:t>
            </a:r>
            <a:r>
              <a:rPr lang="en-US" altLang="zh-CN" dirty="0" smtClean="0"/>
              <a:t> </a:t>
            </a:r>
            <a:r>
              <a:rPr lang="zh-CN" altLang="en-US" dirty="0"/>
              <a:t>函</a:t>
            </a:r>
            <a:r>
              <a:rPr lang="zh-CN" altLang="en-US" dirty="0" smtClean="0"/>
              <a:t>数将数组渲染为列表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为列表中每一项指定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便于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进行优化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8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受控组件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2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"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用于解决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应用中组件间复杂的数据交互问题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728" cy="4351338"/>
          </a:xfrm>
        </p:spPr>
        <p:txBody>
          <a:bodyPr/>
          <a:lstStyle/>
          <a:p>
            <a:r>
              <a:rPr lang="zh-CN" altLang="en-US" dirty="0" smtClean="0"/>
              <a:t>由官方维护的路由库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通过管理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实现组件的切换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目前有 </a:t>
            </a:r>
            <a:r>
              <a:rPr lang="en-US" altLang="zh-CN" dirty="0" smtClean="0"/>
              <a:t>2.x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4.x </a:t>
            </a:r>
            <a:r>
              <a:rPr lang="zh-CN" altLang="en-US" dirty="0" smtClean="0"/>
              <a:t>两个版本，官方同时维护这两个版本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-Form </a:t>
            </a:r>
            <a:r>
              <a:rPr lang="zh-CN" altLang="en-US" dirty="0" smtClean="0"/>
              <a:t>可以在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应用中实现表单的双向数据绑定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实质上是实现了一套 </a:t>
            </a:r>
            <a:r>
              <a:rPr lang="en-US" altLang="zh-CN" dirty="0" smtClean="0"/>
              <a:t>actions + reducers </a:t>
            </a:r>
            <a:r>
              <a:rPr lang="zh-CN" altLang="en-US" dirty="0" smtClean="0"/>
              <a:t>来自动更新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同时提供了数据格式化、验证等功能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900" y="489744"/>
            <a:ext cx="160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JSX: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300" dirty="0" smtClean="0">
                <a:latin typeface="Consolas" panose="020B0609020204030204" pitchFamily="49" charset="0"/>
              </a:rPr>
              <a:t>() =&gt; this.handleClick()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&gt;btn&lt;/button&gt;</a:t>
            </a:r>
          </a:p>
          <a:p>
            <a:pPr lvl="1"/>
            <a:r>
              <a:rPr lang="en-US" altLang="zh-CN" dirty="0" smtClean="0"/>
              <a:t>HTML: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handleClick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&gt;btn&lt;/button&gt;</a:t>
            </a:r>
            <a:endParaRPr lang="en-US" altLang="zh-CN" sz="2300" dirty="0" smtClean="0"/>
          </a:p>
          <a:p>
            <a:pPr lvl="1"/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1646</Words>
  <Application>Microsoft Office PowerPoint</Application>
  <PresentationFormat>宽屏</PresentationFormat>
  <Paragraphs>217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2.6 列表和 key </vt:lpstr>
      <vt:lpstr>2.7 表单</vt:lpstr>
      <vt:lpstr>主要内容</vt:lpstr>
      <vt:lpstr>3.1 Redux </vt:lpstr>
      <vt:lpstr>3.1 Redux </vt:lpstr>
      <vt:lpstr>3.1 Redux </vt:lpstr>
      <vt:lpstr>3.1 Redux </vt:lpstr>
      <vt:lpstr>3.2 React Router</vt:lpstr>
      <vt:lpstr>3.3 Redux-Form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90</cp:revision>
  <dcterms:created xsi:type="dcterms:W3CDTF">2018-10-29T13:45:40Z</dcterms:created>
  <dcterms:modified xsi:type="dcterms:W3CDTF">2018-11-05T16:56:09Z</dcterms:modified>
</cp:coreProperties>
</file>