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88" autoAdjust="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81BB-58F1-4FB5-8B9E-97CA0D987065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F5AFF-D81E-4C08-8F4D-34ABD7A6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0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 </a:t>
            </a:r>
            <a:r>
              <a:rPr lang="en-US" altLang="zh-CN" baseline="0" dirty="0" smtClean="0"/>
              <a:t>MV* </a:t>
            </a:r>
            <a:r>
              <a:rPr lang="zh-CN" altLang="en-US" baseline="0" dirty="0" smtClean="0"/>
              <a:t>里的 </a:t>
            </a:r>
            <a:r>
              <a:rPr lang="en-US" altLang="zh-CN" baseline="0" dirty="0" smtClean="0"/>
              <a:t>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0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（指令：</a:t>
            </a:r>
            <a:r>
              <a:rPr lang="en-US" altLang="zh-CN" dirty="0" smtClean="0"/>
              <a:t>v-bind, v-for 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应用中，当某个组件的状态发生变化时，它会以该组件为根，重新渲染整个组件子树。对于不需要渲染的需要手动通过 </a:t>
            </a:r>
            <a:r>
              <a:rPr lang="en-US" altLang="zh-CN" dirty="0" smtClean="0"/>
              <a:t>shouldComponentUpdate 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应用中，组件的依赖是在渲染过程中自动追踪的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通过自动的方式就能够得到相当不错的性能，大型应用用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可以自己决定哪些数据变化才进行 </a:t>
            </a:r>
            <a:r>
              <a:rPr lang="en-US" altLang="zh-CN" dirty="0" smtClean="0"/>
              <a:t>reRender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9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Native – Weex </a:t>
            </a:r>
            <a:r>
              <a:rPr lang="zh-CN" altLang="en-US" dirty="0" smtClean="0"/>
              <a:t>用于开发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Windows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微软开发，用于开发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应用，可以为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Win10 / Xbox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开发应用</a:t>
            </a:r>
            <a:endParaRPr lang="en-US" altLang="zh-CN" dirty="0" smtClean="0"/>
          </a:p>
          <a:p>
            <a:r>
              <a:rPr lang="en-US" altLang="zh-CN" dirty="0" smtClean="0"/>
              <a:t>ReactXP </a:t>
            </a:r>
            <a:r>
              <a:rPr lang="zh-CN" altLang="en-US" dirty="0" smtClean="0"/>
              <a:t>微软开发，用于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7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4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7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9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2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8B47-29F2-4AB1-95E5-A1E1ABC128C6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8255"/>
          </a:xfrm>
        </p:spPr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4" name="AutoShape 2" descr="data:image/svg+xml;base64,PHN2ZyB4bWxucz0iaHR0cDovL3d3dy53My5vcmcvMjAwMC9zdmciIHZpZXdCb3g9Ii0xMS41IC0xMC4yMzE3NCAyMyAyMC40NjM0OCI+CiAgPHRpdGxlPlJlYWN0IExvZ288L3RpdGxlPgogIDxjaXJjbGUgY3g9IjAiIGN5PSIwIiByPSIyLjA1IiBmaWxsPSIjNjFkYWZiIi8+CiAgPGcgc3Ryb2tlPSIjNjFkYWZiIiBzdHJva2Utd2lkdGg9IjEiIGZpbGw9Im5vbmUiPgogICAgPGVsbGlwc2Ugcng9IjExIiByeT0iNC4yIi8+CiAgICA8ZWxsaXBzZSByeD0iMTEiIHJ5PSI0LjIiIHRyYW5zZm9ybT0icm90YXRlKDYwKSIvPgogICAgPGVsbGlwc2Ugcng9IjExIiByeT0iNC4yIiB0cmFuc2Zvcm09InJvdGF0ZSgxMjApIi8+CiAgPC9nPgo8L3N2Zz4K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52" y="3035464"/>
            <a:ext cx="4105630" cy="27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2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是一个由 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开发的用于构建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年开源，</a:t>
            </a:r>
            <a:r>
              <a:rPr lang="en-US" altLang="zh-CN" dirty="0" smtClean="0"/>
              <a:t>v0.14.8 (</a:t>
            </a:r>
            <a:r>
              <a:rPr lang="en-US" altLang="zh-CN" dirty="0"/>
              <a:t>30 Mar 2016</a:t>
            </a:r>
            <a:r>
              <a:rPr lang="en-US" altLang="zh-CN" dirty="0" smtClean="0"/>
              <a:t>) -&gt; v15.0.0 (9 Apr 2016)</a:t>
            </a:r>
          </a:p>
          <a:p>
            <a:endParaRPr lang="en-US" altLang="zh-CN" dirty="0"/>
          </a:p>
          <a:p>
            <a:r>
              <a:rPr lang="zh-CN" altLang="en-US" dirty="0"/>
              <a:t>最新版</a:t>
            </a:r>
            <a:r>
              <a:rPr lang="zh-CN" altLang="en-US" dirty="0" smtClean="0"/>
              <a:t>本 </a:t>
            </a:r>
            <a:r>
              <a:rPr lang="en-US" altLang="zh-CN" dirty="0" smtClean="0"/>
              <a:t>v16.6.0 (23 Oct 2018)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5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的相同点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组件化开发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单向数据流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的不同点</a:t>
            </a:r>
            <a:endParaRPr lang="en-US" altLang="zh-CN" dirty="0" smtClean="0"/>
          </a:p>
          <a:p>
            <a:r>
              <a:rPr lang="en-US" altLang="zh-CN" dirty="0" smtClean="0"/>
              <a:t>1. JSX vs Templates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渲</a:t>
            </a:r>
            <a:r>
              <a:rPr lang="zh-CN" altLang="en-US" dirty="0" smtClean="0"/>
              <a:t>染整个子树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自动追踪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 Once, Write Anywhere</a:t>
            </a:r>
          </a:p>
          <a:p>
            <a:pPr marL="0" indent="0">
              <a:buNone/>
            </a:pPr>
            <a:r>
              <a:rPr lang="en-US" altLang="zh-CN" dirty="0" smtClean="0"/>
              <a:t>	React Native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React VR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React Native Windows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ReactXP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7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344</Words>
  <Application>Microsoft Office PowerPoint</Application>
  <PresentationFormat>宽屏</PresentationFormat>
  <Paragraphs>41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React 入门</vt:lpstr>
      <vt:lpstr>主要内容</vt:lpstr>
      <vt:lpstr>1. 关于 React</vt:lpstr>
      <vt:lpstr>1. 关于 React</vt:lpstr>
      <vt:lpstr>1. 关于 React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入门</dc:title>
  <dc:creator>T Zetta</dc:creator>
  <cp:lastModifiedBy>T Zetta</cp:lastModifiedBy>
  <cp:revision>13</cp:revision>
  <dcterms:created xsi:type="dcterms:W3CDTF">2018-10-29T13:45:40Z</dcterms:created>
  <dcterms:modified xsi:type="dcterms:W3CDTF">2018-10-29T16:58:30Z</dcterms:modified>
</cp:coreProperties>
</file>