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04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用于解决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应用中组件间复杂的数据交互问题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&lt;button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latin typeface="Consolas" panose="020B0609020204030204" pitchFamily="49" charset="0"/>
              </a:rPr>
              <a:t>={</a:t>
            </a:r>
            <a:r>
              <a:rPr lang="en-US" altLang="zh-CN" dirty="0" err="1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}&gt;</a:t>
            </a:r>
            <a:r>
              <a:rPr lang="en-US" altLang="zh-CN" dirty="0" err="1" smtClean="0">
                <a:latin typeface="Consolas" panose="020B0609020204030204" pitchFamily="49" charset="0"/>
              </a:rPr>
              <a:t>btn</a:t>
            </a:r>
            <a:r>
              <a:rPr lang="en-US" altLang="zh-CN" dirty="0" smtClean="0">
                <a:latin typeface="Consolas" panose="020B0609020204030204" pitchFamily="49" charset="0"/>
              </a:rPr>
              <a:t>&lt;/button&gt;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1327</Words>
  <Application>Microsoft Office PowerPoint</Application>
  <PresentationFormat>宽屏</PresentationFormat>
  <Paragraphs>187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主要内容</vt:lpstr>
      <vt:lpstr>3.1 Redux </vt:lpstr>
      <vt:lpstr>3.1 Redux </vt:lpstr>
      <vt:lpstr>3.1 Redux </vt:lpstr>
      <vt:lpstr>3.1 Redux </vt:lpstr>
      <vt:lpstr>3.2 React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64</cp:revision>
  <dcterms:created xsi:type="dcterms:W3CDTF">2018-10-29T13:45:40Z</dcterms:created>
  <dcterms:modified xsi:type="dcterms:W3CDTF">2018-11-02T15:21:25Z</dcterms:modified>
</cp:coreProperties>
</file>