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88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81BB-58F1-4FB5-8B9E-97CA0D987065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5AFF-D81E-4C08-8F4D-34ABD7A6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 </a:t>
            </a:r>
            <a:r>
              <a:rPr lang="en-US" altLang="zh-CN" baseline="0" dirty="0" smtClean="0"/>
              <a:t>MV* </a:t>
            </a:r>
            <a:r>
              <a:rPr lang="zh-CN" altLang="en-US" baseline="0" dirty="0" smtClean="0"/>
              <a:t>里的 </a:t>
            </a:r>
            <a:r>
              <a:rPr lang="en-US" altLang="zh-CN" baseline="0" dirty="0" smtClean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0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（指令：</a:t>
            </a:r>
            <a:r>
              <a:rPr lang="en-US" altLang="zh-CN" dirty="0" smtClean="0"/>
              <a:t>v-bind, v-for 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应用中，当某个组件的状态发生变化时，它会以该组件为根，重新渲染整个组件子树。对于不需要渲染的需要手动通过 </a:t>
            </a:r>
            <a:r>
              <a:rPr lang="en-US" altLang="zh-CN" dirty="0" smtClean="0"/>
              <a:t>shouldComponentUpdate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应用中，组件的依赖是在渲染过程中自动追踪的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通过自动的方式就能够得到相当不错的性能，大型应用用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可以自己决定哪些数据变化才进行 </a:t>
            </a:r>
            <a:r>
              <a:rPr lang="en-US" altLang="zh-CN" dirty="0" smtClean="0"/>
              <a:t>reRender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9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Native – Weex </a:t>
            </a:r>
            <a:r>
              <a:rPr lang="zh-CN" altLang="en-US" dirty="0" smtClean="0"/>
              <a:t>用于开发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微软开发，用于开发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应用，可以为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Win10 / Xbox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开发应用</a:t>
            </a:r>
            <a:endParaRPr lang="en-US" altLang="zh-CN" dirty="0" smtClean="0"/>
          </a:p>
          <a:p>
            <a:r>
              <a:rPr lang="en-US" altLang="zh-CN" dirty="0" smtClean="0"/>
              <a:t>ReactXP </a:t>
            </a:r>
            <a:r>
              <a:rPr lang="zh-CN" altLang="en-US" dirty="0" smtClean="0"/>
              <a:t>微软开发，用于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只能写表达式，所以不能用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语句，可以用三元运算符 </a:t>
            </a:r>
            <a:r>
              <a:rPr lang="en-US" altLang="zh-CN" dirty="0" smtClean="0"/>
              <a:t>?: </a:t>
            </a:r>
            <a:r>
              <a:rPr lang="zh-CN" altLang="en-US" dirty="0" smtClean="0"/>
              <a:t>代替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react.js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的核心库</a:t>
            </a:r>
            <a:endParaRPr lang="en-US" altLang="zh-CN" dirty="0" smtClean="0"/>
          </a:p>
          <a:p>
            <a:r>
              <a:rPr lang="en-US" altLang="zh-CN" dirty="0" smtClean="0"/>
              <a:t>react-dom.js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进行转码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将组件转化为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并插入指定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组件名大写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2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0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8B47-29F2-4AB1-95E5-A1E1ABC128C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8255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4" name="AutoShape 2" descr="data:image/svg+xml;base64,PHN2ZyB4bWxucz0iaHR0cDovL3d3dy53My5vcmcvMjAwMC9zdmciIHZpZXdCb3g9Ii0xMS41IC0xMC4yMzE3NCAyMyAyMC40NjM0OCI+CiAgPHRpdGxlPlJlYWN0IExvZ288L3RpdGxlPgogIDxjaXJjbGUgY3g9IjAiIGN5PSIwIiByPSIyLjA1IiBmaWxsPSIjNjFkYWZiIi8+CiAgPGcgc3Ryb2tlPSIjNjFkYWZiIiBzdHJva2Utd2lkdGg9IjEiIGZpbGw9Im5vbmUiPgogICAgPGVsbGlwc2Ugcng9IjExIiByeT0iNC4yIi8+CiAgICA8ZWxsaXBzZSByeD0iMTEiIHJ5PSI0LjIiIHRyYW5zZm9ybT0icm90YXRlKDYwKSIvPgogICAgPGVsbGlwc2Ugcng9IjExIiByeT0iNC4yIiB0cmFuc2Zvcm09InJvdGF0ZSgxMjApIi8+CiAgPC9nPgo8L3N2Zz4K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52" y="3035464"/>
            <a:ext cx="4105630" cy="27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656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react-dom.js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"./babel.min.js"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"text/babel"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ReactDOM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render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dirty="0" err="1">
                <a:solidFill>
                  <a:srgbClr val="E5C07B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/&gt;,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EF596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'app'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);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"app"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43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'react'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MyComponent</a:t>
            </a: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遇到</a:t>
            </a:r>
            <a:r>
              <a:rPr lang="zh-CN" altLang="en-US" dirty="0"/>
              <a:t>的元素是用户自定义的组件，它会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的属性作为对象</a:t>
            </a:r>
            <a:r>
              <a:rPr lang="zh-CN" altLang="en-US" dirty="0"/>
              <a:t>传递给该组件，这个对象</a:t>
            </a:r>
            <a:r>
              <a:rPr lang="zh-CN" altLang="en-US" dirty="0" smtClean="0"/>
              <a:t>称之为 </a:t>
            </a:r>
            <a:r>
              <a:rPr lang="en-US" altLang="zh-CN" dirty="0" smtClean="0"/>
              <a:t>props</a:t>
            </a:r>
          </a:p>
          <a:p>
            <a:endParaRPr lang="en-US" altLang="zh-CN" dirty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是只读的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通过传递不同的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可以轻松实现组件的复用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13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</a:t>
            </a:r>
            <a:r>
              <a:rPr lang="zh-CN" altLang="en-US" dirty="0" smtClean="0"/>
              <a:t>是</a:t>
            </a:r>
            <a:r>
              <a:rPr lang="zh-CN" altLang="en-US" dirty="0"/>
              <a:t>私有的，完全受控于当前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state </a:t>
            </a:r>
            <a:r>
              <a:rPr lang="zh-CN" altLang="en-US" dirty="0" smtClean="0"/>
              <a:t>可以通过 </a:t>
            </a:r>
            <a:r>
              <a:rPr lang="en-US" altLang="zh-CN" dirty="0" err="1" smtClean="0">
                <a:latin typeface="Consolas" panose="020B0609020204030204" pitchFamily="49" charset="0"/>
              </a:rPr>
              <a:t>this.setState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进行修改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28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2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accent5"/>
                </a:solidFill>
              </a:rPr>
              <a:t>1. </a:t>
            </a:r>
            <a:r>
              <a:rPr lang="zh-CN" altLang="en-US" sz="4000" dirty="0" smtClean="0">
                <a:solidFill>
                  <a:schemeClr val="accent5"/>
                </a:solidFill>
              </a:rPr>
              <a:t>关于 </a:t>
            </a:r>
            <a:r>
              <a:rPr lang="en-US" altLang="zh-CN" sz="4000" dirty="0" smtClean="0">
                <a:solidFill>
                  <a:schemeClr val="accent5"/>
                </a:solidFill>
              </a:rPr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是一个由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开发的用于构建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年开源，</a:t>
            </a:r>
            <a:r>
              <a:rPr lang="en-US" altLang="zh-CN" dirty="0" smtClean="0"/>
              <a:t>v0.14.8 (</a:t>
            </a:r>
            <a:r>
              <a:rPr lang="en-US" altLang="zh-CN" dirty="0"/>
              <a:t>30 Mar 2016</a:t>
            </a:r>
            <a:r>
              <a:rPr lang="en-US" altLang="zh-CN" dirty="0" smtClean="0"/>
              <a:t>) -&gt; v15.0.0 (9 Apr 2016)</a:t>
            </a:r>
          </a:p>
          <a:p>
            <a:endParaRPr lang="en-US" altLang="zh-CN" dirty="0"/>
          </a:p>
          <a:p>
            <a:r>
              <a:rPr lang="zh-CN" altLang="en-US" dirty="0"/>
              <a:t>最新版</a:t>
            </a:r>
            <a:r>
              <a:rPr lang="zh-CN" altLang="en-US" dirty="0" smtClean="0"/>
              <a:t>本 </a:t>
            </a:r>
            <a:r>
              <a:rPr lang="en-US" altLang="zh-CN" dirty="0" smtClean="0"/>
              <a:t>v16.6.0 (23 Oct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的相同点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组件化开发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单向数据流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的不同点</a:t>
            </a:r>
            <a:endParaRPr lang="en-US" altLang="zh-CN" dirty="0" smtClean="0"/>
          </a:p>
          <a:p>
            <a:r>
              <a:rPr lang="en-US" altLang="zh-CN" dirty="0" smtClean="0"/>
              <a:t>1. JSX vs Templates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渲</a:t>
            </a:r>
            <a:r>
              <a:rPr lang="zh-CN" altLang="en-US" dirty="0" smtClean="0"/>
              <a:t>染整个子树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自动追踪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Once, Write Anywhere</a:t>
            </a:r>
          </a:p>
          <a:p>
            <a:pPr marL="0" indent="0">
              <a:buNone/>
            </a:pPr>
            <a:r>
              <a:rPr lang="en-US" altLang="zh-CN" dirty="0" smtClean="0"/>
              <a:t>	React Native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React VR</a:t>
            </a:r>
          </a:p>
          <a:p>
            <a:pPr marL="0" indent="0">
              <a:buNone/>
            </a:pPr>
            <a:r>
              <a:rPr lang="en-US" altLang="zh-CN" dirty="0"/>
              <a:t>	React Native Windows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ReactXP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2. React </a:t>
            </a:r>
            <a:r>
              <a:rPr lang="zh-CN" altLang="en-US" sz="4000" dirty="0">
                <a:solidFill>
                  <a:schemeClr val="accent5"/>
                </a:solidFill>
              </a:rPr>
              <a:t>语法简介</a:t>
            </a:r>
            <a:endParaRPr lang="en-US" altLang="zh-CN" sz="4000" dirty="0">
              <a:solidFill>
                <a:schemeClr val="accent5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0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633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{name}&lt;/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2351195"/>
            <a:ext cx="10515600" cy="4018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是一种 </a:t>
            </a:r>
            <a:r>
              <a:rPr lang="en-US" altLang="zh-CN" sz="2800" dirty="0"/>
              <a:t>JavaScript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HTML </a:t>
            </a:r>
            <a:r>
              <a:rPr lang="zh-CN" altLang="en-US" sz="2800" dirty="0" smtClean="0"/>
              <a:t>混写的语法，实际上完全由 </a:t>
            </a:r>
            <a:r>
              <a:rPr lang="en-US" altLang="zh-CN" sz="2800" dirty="0" smtClean="0"/>
              <a:t>JS 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JSX </a:t>
            </a:r>
            <a:r>
              <a:rPr lang="zh-CN" altLang="en-US" sz="2800" dirty="0" smtClean="0"/>
              <a:t>中，可以任意地在大括号中使用 </a:t>
            </a:r>
            <a:r>
              <a:rPr lang="en-US" altLang="zh-CN" sz="2800" dirty="0" smtClean="0">
                <a:solidFill>
                  <a:srgbClr val="FF0000"/>
                </a:solidFill>
              </a:rPr>
              <a:t>JS </a:t>
            </a:r>
            <a:r>
              <a:rPr lang="zh-CN" altLang="en-US" sz="28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r>
              <a:rPr lang="zh-CN" altLang="en-US" dirty="0" smtClean="0"/>
              <a:t>因为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更加接近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，因此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使用 </a:t>
            </a:r>
            <a:r>
              <a:rPr lang="en-US" altLang="zh-CN" dirty="0" err="1"/>
              <a:t>camelCase</a:t>
            </a:r>
            <a:r>
              <a:rPr lang="en-US" altLang="zh-CN" dirty="0"/>
              <a:t> </a:t>
            </a:r>
            <a:r>
              <a:rPr lang="zh-CN" altLang="en-US" dirty="0"/>
              <a:t>小驼峰</a:t>
            </a:r>
            <a:r>
              <a:rPr lang="zh-CN" altLang="en-US" dirty="0" smtClean="0"/>
              <a:t>命名来</a:t>
            </a:r>
            <a:r>
              <a:rPr lang="zh-CN" altLang="en-US" dirty="0"/>
              <a:t>定义属性的</a:t>
            </a:r>
            <a:r>
              <a:rPr lang="zh-CN" altLang="en-US" dirty="0" smtClean="0"/>
              <a:t>名称。</a:t>
            </a:r>
            <a:endParaRPr lang="en-US" altLang="zh-CN" dirty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&lt;button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dirty="0" smtClean="0">
                <a:latin typeface="Consolas" panose="020B0609020204030204" pitchFamily="49" charset="0"/>
              </a:rPr>
              <a:t>={</a:t>
            </a:r>
            <a:r>
              <a:rPr lang="en-US" altLang="zh-CN" dirty="0" err="1" smtClean="0">
                <a:latin typeface="Consolas" panose="020B0609020204030204" pitchFamily="49" charset="0"/>
              </a:rPr>
              <a:t>func</a:t>
            </a:r>
            <a:r>
              <a:rPr lang="en-US" altLang="zh-CN" dirty="0" smtClean="0">
                <a:latin typeface="Consolas" panose="020B0609020204030204" pitchFamily="49" charset="0"/>
              </a:rPr>
              <a:t>}&gt;</a:t>
            </a:r>
            <a:r>
              <a:rPr lang="en-US" altLang="zh-CN" dirty="0" err="1" smtClean="0">
                <a:latin typeface="Consolas" panose="020B0609020204030204" pitchFamily="49" charset="0"/>
              </a:rPr>
              <a:t>btn</a:t>
            </a:r>
            <a:r>
              <a:rPr lang="en-US" altLang="zh-CN" dirty="0" smtClean="0">
                <a:latin typeface="Consolas" panose="020B0609020204030204" pitchFamily="49" charset="0"/>
              </a:rPr>
              <a:t>&lt;/button&gt;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568171"/>
            <a:ext cx="10515600" cy="53149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8200" y="3471620"/>
            <a:ext cx="10515600" cy="266570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2BBAC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  'h1'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'Hello, world!'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60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编译时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会被转换为 </a:t>
            </a:r>
            <a:r>
              <a:rPr lang="en-US" altLang="zh-CN" dirty="0" err="1" smtClean="0">
                <a:latin typeface="Consolas" panose="020B0609020204030204" pitchFamily="49" charset="0"/>
              </a:rPr>
              <a:t>React.createElement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的调用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8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578</Words>
  <Application>Microsoft Office PowerPoint</Application>
  <PresentationFormat>宽屏</PresentationFormat>
  <Paragraphs>110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React 入门</vt:lpstr>
      <vt:lpstr>主要内容</vt:lpstr>
      <vt:lpstr>主要内容</vt:lpstr>
      <vt:lpstr>1. 关于 React</vt:lpstr>
      <vt:lpstr>1. 关于 React</vt:lpstr>
      <vt:lpstr>1. 关于 React</vt:lpstr>
      <vt:lpstr>主要内容</vt:lpstr>
      <vt:lpstr>2.1 JSX 语法</vt:lpstr>
      <vt:lpstr>2.1 JSX 语法</vt:lpstr>
      <vt:lpstr>2.2 Hello, world!</vt:lpstr>
      <vt:lpstr>2.2 Hello, world!</vt:lpstr>
      <vt:lpstr>2.3 props</vt:lpstr>
      <vt:lpstr>2.4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入门</dc:title>
  <dc:creator>T Zetta</dc:creator>
  <cp:lastModifiedBy>Windows 用户</cp:lastModifiedBy>
  <cp:revision>36</cp:revision>
  <dcterms:created xsi:type="dcterms:W3CDTF">2018-10-29T13:45:40Z</dcterms:created>
  <dcterms:modified xsi:type="dcterms:W3CDTF">2018-10-30T14:21:10Z</dcterms:modified>
</cp:coreProperties>
</file>