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04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实现双向数据绑定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用于解决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应用中组件间复杂的数据交互问题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728" cy="4351338"/>
          </a:xfrm>
        </p:spPr>
        <p:txBody>
          <a:bodyPr/>
          <a:lstStyle/>
          <a:p>
            <a:r>
              <a:rPr lang="zh-CN" altLang="en-US" dirty="0" smtClean="0"/>
              <a:t>由官方维护的路由库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通过管理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实现组件的切换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目前有 </a:t>
            </a:r>
            <a:r>
              <a:rPr lang="en-US" altLang="zh-CN" dirty="0" smtClean="0"/>
              <a:t>2.x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4.x </a:t>
            </a:r>
            <a:r>
              <a:rPr lang="zh-CN" altLang="en-US" dirty="0" smtClean="0"/>
              <a:t>两个版本，官方同时维护这两个版本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-Form </a:t>
            </a:r>
            <a:r>
              <a:rPr lang="zh-CN" altLang="en-US" dirty="0" smtClean="0"/>
              <a:t>可以在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应用中实现表单的双向数据绑定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实质上是实现了一套 </a:t>
            </a:r>
            <a:r>
              <a:rPr lang="en-US" altLang="zh-CN" dirty="0" smtClean="0"/>
              <a:t>actions + reducers </a:t>
            </a:r>
            <a:r>
              <a:rPr lang="zh-CN" altLang="en-US" dirty="0" smtClean="0"/>
              <a:t>来自动更新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同时提供了数据格式化、验证等功能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900" y="489744"/>
            <a:ext cx="160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3.4 Immutable.js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48875" cy="4351338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/>
              <a:t>Shared mutable state is the root of all evil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/>
              <a:t>共享的可变状态是万恶之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foo={a: 1}; bar=foo; </a:t>
            </a:r>
            <a:r>
              <a:rPr lang="en-US" altLang="zh-CN" dirty="0" err="1" smtClean="0">
                <a:latin typeface="Consolas" panose="020B0609020204030204" pitchFamily="49" charset="0"/>
              </a:rPr>
              <a:t>bar.a</a:t>
            </a:r>
            <a:r>
              <a:rPr lang="en-US" altLang="zh-CN" dirty="0" smtClean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dirty="0"/>
              <a:t>Immutable Data </a:t>
            </a:r>
            <a:r>
              <a:rPr lang="zh-CN" altLang="en-US" dirty="0" smtClean="0"/>
              <a:t>是</a:t>
            </a:r>
            <a:r>
              <a:rPr lang="zh-CN" altLang="en-US" dirty="0"/>
              <a:t>一旦</a:t>
            </a:r>
            <a:r>
              <a:rPr lang="zh-CN" altLang="en-US" dirty="0" smtClean="0"/>
              <a:t>创建就</a:t>
            </a:r>
            <a:r>
              <a:rPr lang="zh-CN" altLang="en-US" dirty="0"/>
              <a:t>不能</a:t>
            </a:r>
            <a:r>
              <a:rPr lang="zh-CN" altLang="en-US" dirty="0" smtClean="0"/>
              <a:t>再更改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对 </a:t>
            </a:r>
            <a:r>
              <a:rPr lang="en-US" altLang="zh-CN" dirty="0"/>
              <a:t>Immutable </a:t>
            </a:r>
            <a:r>
              <a:rPr lang="zh-CN" altLang="en-US" dirty="0"/>
              <a:t>对象的任何</a:t>
            </a:r>
            <a:r>
              <a:rPr lang="zh-CN" altLang="en-US" dirty="0" smtClean="0"/>
              <a:t>修改都会</a:t>
            </a:r>
            <a:r>
              <a:rPr lang="zh-CN" altLang="en-US" dirty="0"/>
              <a:t>返回一个新的 </a:t>
            </a:r>
            <a:r>
              <a:rPr lang="en-US" altLang="zh-CN" dirty="0"/>
              <a:t>Immutable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Immutable.js </a:t>
            </a:r>
            <a:r>
              <a:rPr lang="zh-CN" altLang="en-US" dirty="0" smtClean="0"/>
              <a:t>避免了深拷贝把</a:t>
            </a:r>
            <a:r>
              <a:rPr lang="zh-CN" altLang="en-US" dirty="0"/>
              <a:t>所有节点都复制一遍带来的性能损耗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925" y="665956"/>
            <a:ext cx="4248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3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&lt;button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latin typeface="Consolas" panose="020B0609020204030204" pitchFamily="49" charset="0"/>
              </a:rPr>
              <a:t>={</a:t>
            </a:r>
            <a:r>
              <a:rPr lang="en-US" altLang="zh-CN" dirty="0" err="1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}&gt;</a:t>
            </a:r>
            <a:r>
              <a:rPr lang="en-US" altLang="zh-CN" dirty="0" err="1" smtClean="0">
                <a:latin typeface="Consolas" panose="020B0609020204030204" pitchFamily="49" charset="0"/>
              </a:rPr>
              <a:t>btn</a:t>
            </a:r>
            <a:r>
              <a:rPr lang="en-US" altLang="zh-CN" dirty="0" smtClean="0">
                <a:latin typeface="Consolas" panose="020B0609020204030204" pitchFamily="49" charset="0"/>
              </a:rPr>
              <a:t>&lt;/button&gt;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1141</Words>
  <Application>Microsoft Office PowerPoint</Application>
  <PresentationFormat>宽屏</PresentationFormat>
  <Paragraphs>207</Paragraphs>
  <Slides>26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主要内容</vt:lpstr>
      <vt:lpstr>3.1 Redux </vt:lpstr>
      <vt:lpstr>3.1 Redux </vt:lpstr>
      <vt:lpstr>3.1 Redux </vt:lpstr>
      <vt:lpstr>3.1 Redux </vt:lpstr>
      <vt:lpstr>3.2 React Router</vt:lpstr>
      <vt:lpstr>3.3 Redux-Form</vt:lpstr>
      <vt:lpstr>3.4 Immutable.js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Windows 用户</cp:lastModifiedBy>
  <cp:revision>71</cp:revision>
  <dcterms:created xsi:type="dcterms:W3CDTF">2018-10-29T13:45:40Z</dcterms:created>
  <dcterms:modified xsi:type="dcterms:W3CDTF">2018-11-03T04:40:24Z</dcterms:modified>
</cp:coreProperties>
</file>