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6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52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5D5A14-F4D0-4E51-86C0-F58E69798340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Тепловая карта предложений жилья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Медяновский</a:t>
            </a:r>
            <a:r>
              <a:rPr lang="ru-RU" dirty="0" smtClean="0"/>
              <a:t> </a:t>
            </a:r>
            <a:r>
              <a:rPr lang="ru-RU" dirty="0" err="1" smtClean="0"/>
              <a:t>олег</a:t>
            </a:r>
            <a:r>
              <a:rPr lang="ru-RU" dirty="0" smtClean="0"/>
              <a:t> </a:t>
            </a:r>
            <a:r>
              <a:rPr lang="ru-RU" dirty="0" err="1" smtClean="0"/>
              <a:t>вячеславович</a:t>
            </a:r>
            <a:endParaRPr lang="en-US" dirty="0"/>
          </a:p>
          <a:p>
            <a:pPr algn="r"/>
            <a:r>
              <a:rPr lang="ru-RU" dirty="0" smtClean="0"/>
              <a:t>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5278582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Пакет </a:t>
            </a:r>
            <a:r>
              <a:rPr lang="en-US" dirty="0" smtClean="0"/>
              <a:t>map c</a:t>
            </a:r>
            <a:r>
              <a:rPr lang="ru-RU" dirty="0" smtClean="0"/>
              <a:t>одержит все классы связаные с картой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Пакет </a:t>
            </a:r>
            <a:r>
              <a:rPr lang="en-US" dirty="0" smtClean="0"/>
              <a:t>handlers</a:t>
            </a:r>
            <a:r>
              <a:rPr lang="ru-RU" dirty="0" smtClean="0"/>
              <a:t> содержит все классы отвечающие за обработку запросов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Пакет </a:t>
            </a:r>
            <a:r>
              <a:rPr lang="en-US" dirty="0" smtClean="0"/>
              <a:t>utils</a:t>
            </a:r>
            <a:r>
              <a:rPr lang="ru-RU" dirty="0" smtClean="0"/>
              <a:t> содержит вспомогательные классы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/>
          <a:stretch/>
        </p:blipFill>
        <p:spPr>
          <a:xfrm>
            <a:off x="9277004" y="872837"/>
            <a:ext cx="1878676" cy="54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Класс</a:t>
            </a:r>
            <a:r>
              <a:rPr lang="en-US" dirty="0" smtClean="0"/>
              <a:t> PropertyMap </a:t>
            </a:r>
            <a:r>
              <a:rPr lang="ru-RU" dirty="0" smtClean="0"/>
              <a:t>является основным, он хранит все данные о карте, и прдоставляет доступ ко всем методам для работы как с картой, так и с дорожным графом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Класс </a:t>
            </a:r>
            <a:r>
              <a:rPr lang="en-US" dirty="0" smtClean="0"/>
              <a:t>QuadTree</a:t>
            </a:r>
            <a:r>
              <a:rPr lang="ru-RU" dirty="0" smtClean="0"/>
              <a:t> является реализацией квадродерева</a:t>
            </a:r>
            <a:r>
              <a:rPr lang="en-US" dirty="0" smtClean="0"/>
              <a:t> </a:t>
            </a:r>
            <a:r>
              <a:rPr lang="ru-RU" dirty="0" smtClean="0"/>
              <a:t>и содержит в себе реализацию всех методов для работы с деревом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Классы из пакета </a:t>
            </a:r>
            <a:r>
              <a:rPr lang="en-US" dirty="0" smtClean="0"/>
              <a:t>utils</a:t>
            </a:r>
            <a:r>
              <a:rPr lang="ru-RU" dirty="0" smtClean="0"/>
              <a:t> реализуют кэш рассчитаных графов, подсказки при поиске</a:t>
            </a:r>
            <a:r>
              <a:rPr lang="en-US" dirty="0" smtClean="0"/>
              <a:t> </a:t>
            </a:r>
            <a:r>
              <a:rPr lang="ru-RU" dirty="0" smtClean="0"/>
              <a:t>и вспомогательные классы для оптимизации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41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Важные детали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7" y="2203490"/>
            <a:ext cx="6267450" cy="3114675"/>
          </a:xfrm>
        </p:spPr>
      </p:pic>
      <p:sp>
        <p:nvSpPr>
          <p:cNvPr id="5" name="TextBox 4"/>
          <p:cNvSpPr txBox="1"/>
          <p:nvPr/>
        </p:nvSpPr>
        <p:spPr>
          <a:xfrm>
            <a:off x="4589075" y="1834158"/>
            <a:ext cx="307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цвета для здания: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14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Важные детали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35" y="2209234"/>
            <a:ext cx="4940437" cy="4108592"/>
          </a:xfrm>
        </p:spPr>
      </p:pic>
      <p:sp>
        <p:nvSpPr>
          <p:cNvPr id="5" name="TextBox 4"/>
          <p:cNvSpPr txBox="1"/>
          <p:nvPr/>
        </p:nvSpPr>
        <p:spPr>
          <a:xfrm>
            <a:off x="3604635" y="1839902"/>
            <a:ext cx="50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Рассчет расстояний с помощью поиска в ширину: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1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25" y="1737360"/>
            <a:ext cx="8699710" cy="4600939"/>
          </a:xfrm>
        </p:spPr>
      </p:pic>
    </p:spTree>
    <p:extLst>
      <p:ext uri="{BB962C8B-B14F-4D97-AF65-F5344CB8AC3E}">
        <p14:creationId xmlns:p14="http://schemas.microsoft.com/office/powerpoint/2010/main" val="10911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Ближайшие планы улучшений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Перенос рендера тайлов на более производительную библиотеку или на сторону клиента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поддержки дополнительных видов транспорта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ru-RU" dirty="0" smtClean="0"/>
              <a:t> клиент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Расширение «обычного» функционала карты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5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Был создан прототип «Тепловых» карт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Мною были изучены способы обработки </a:t>
            </a:r>
            <a:r>
              <a:rPr lang="en-US" dirty="0" smtClean="0"/>
              <a:t>gis</a:t>
            </a:r>
            <a:r>
              <a:rPr lang="ru-RU" dirty="0" smtClean="0"/>
              <a:t> информации и принципы создания веб серверов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Изучены плюсы и минусы открытых данных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Получен опыт работы с </a:t>
            </a:r>
            <a:r>
              <a:rPr lang="en-US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5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Создать программу визуализирующую предложения жилья с помощью </a:t>
            </a:r>
            <a:r>
              <a:rPr lang="ru-RU" dirty="0" smtClean="0"/>
              <a:t>тепловый</a:t>
            </a:r>
            <a:r>
              <a:rPr lang="ru-RU" dirty="0" smtClean="0"/>
              <a:t> </a:t>
            </a:r>
            <a:r>
              <a:rPr lang="ru-RU" dirty="0" smtClean="0"/>
              <a:t>карт</a:t>
            </a:r>
          </a:p>
          <a:p>
            <a:pPr marL="0">
              <a:buNone/>
            </a:pPr>
            <a:r>
              <a:rPr lang="ru-RU" dirty="0" smtClean="0"/>
              <a:t>Задачи: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Исследовать имеющиеся предложения на рынке подобных </a:t>
            </a:r>
            <a:r>
              <a:rPr lang="ru-RU" dirty="0" smtClean="0"/>
              <a:t>программ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Сформировать концепт программы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Выяснить преимущества моей программы перед другими </a:t>
            </a:r>
            <a:r>
              <a:rPr lang="ru-RU" dirty="0" smtClean="0"/>
              <a:t>имеющимися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Найти источники данных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Изучить методы обработки географической информации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Выбрать </a:t>
            </a:r>
            <a:r>
              <a:rPr lang="ru-RU" dirty="0"/>
              <a:t>принцип клиент-серверного обмена </a:t>
            </a:r>
            <a:r>
              <a:rPr lang="ru-RU" dirty="0" smtClean="0"/>
              <a:t>информации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Выбрать инструменты для реализации программы и для создания </a:t>
            </a:r>
            <a:r>
              <a:rPr lang="ru-RU" dirty="0"/>
              <a:t>демонстрационного </a:t>
            </a:r>
            <a:r>
              <a:rPr lang="ru-RU" dirty="0" smtClean="0"/>
              <a:t>клиента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Создать структуру </a:t>
            </a:r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ru-RU" dirty="0" smtClean="0"/>
              <a:t>и написать её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клиент</a:t>
            </a:r>
            <a:endParaRPr lang="ru-RU" dirty="0" smtClean="0"/>
          </a:p>
          <a:p>
            <a:pPr marL="201168" lvl="1" indent="0">
              <a:buNone/>
            </a:pPr>
            <a:endParaRPr lang="ru-RU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8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Существующие </a:t>
            </a:r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29060" y="202256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Cian.ru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0030" y="2083526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Domofond.ru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" b="5301"/>
          <a:stretch/>
        </p:blipFill>
        <p:spPr>
          <a:xfrm>
            <a:off x="228600" y="2701052"/>
            <a:ext cx="5654040" cy="25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 b="4602"/>
          <a:stretch/>
        </p:blipFill>
        <p:spPr>
          <a:xfrm>
            <a:off x="6637019" y="2701052"/>
            <a:ext cx="5332189" cy="25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9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Цвет – отличный способ представления больших объемов информации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Подсознательная ассоциация более красных оттенков как более высоких</a:t>
            </a:r>
            <a:r>
              <a:rPr lang="en-US" dirty="0" smtClean="0"/>
              <a:t>/</a:t>
            </a:r>
            <a:r>
              <a:rPr lang="ru-RU" dirty="0" smtClean="0"/>
              <a:t>больших и синих как наоборот низких</a:t>
            </a:r>
            <a:r>
              <a:rPr lang="en-US" dirty="0" smtClean="0"/>
              <a:t>/</a:t>
            </a:r>
            <a:r>
              <a:rPr lang="ru-RU" dirty="0" smtClean="0"/>
              <a:t>меньших поможет с отображием отклонения цены от целевой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Для перехода от теплых оттенков к холодным идеально подходит </a:t>
            </a:r>
            <a:r>
              <a:rPr lang="en-US" dirty="0" smtClean="0"/>
              <a:t>HSB</a:t>
            </a:r>
            <a:r>
              <a:rPr lang="ru-RU" dirty="0" smtClean="0"/>
              <a:t> палитра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Кроме цен, с помощью цвета можно показывать места, до которых можно достаточно быстро добратся из дома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Больший объем информации умещается на экране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принимать более взвешенные решения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Простой способ оценить транспортную доступность дома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Уникальность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3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Основным источником данных картографических данных является </a:t>
            </a:r>
            <a:r>
              <a:rPr lang="en-US" dirty="0" smtClean="0"/>
              <a:t>openstree</a:t>
            </a:r>
            <a:r>
              <a:rPr lang="en-US" dirty="0"/>
              <a:t>t</a:t>
            </a:r>
            <a:r>
              <a:rPr lang="en-US" dirty="0" smtClean="0"/>
              <a:t>map.org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Источников предложений жилья является прошлогодняя база предложений </a:t>
            </a:r>
            <a:r>
              <a:rPr lang="en-US" dirty="0" smtClean="0"/>
              <a:t>cian.ru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Источниками тайлов являются </a:t>
            </a:r>
            <a:r>
              <a:rPr lang="en-US" dirty="0" smtClean="0"/>
              <a:t>mapbox.com </a:t>
            </a:r>
            <a:r>
              <a:rPr lang="ru-RU" dirty="0" smtClean="0"/>
              <a:t>и</a:t>
            </a:r>
            <a:r>
              <a:rPr lang="en-US" dirty="0" smtClean="0"/>
              <a:t> openstreetmap.org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41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/>
              <a:t>Проекция меркатора – общепризнаная в мире </a:t>
            </a:r>
            <a:r>
              <a:rPr lang="en-US" dirty="0" smtClean="0"/>
              <a:t>gis</a:t>
            </a:r>
            <a:r>
              <a:rPr lang="ru-RU" dirty="0"/>
              <a:t>.</a:t>
            </a:r>
          </a:p>
        </p:txBody>
      </p:sp>
      <p:pic>
        <p:nvPicPr>
          <p:cNvPr id="1026" name="Picture 2" descr="Cylindrical Projection basics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61" y="2639926"/>
            <a:ext cx="47910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8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обработки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Квадродерево – простой в реализации и хороший по производительности метод организации на плоскости.</a:t>
            </a:r>
            <a:endParaRPr lang="ru-RU" dirty="0"/>
          </a:p>
        </p:txBody>
      </p:sp>
      <p:pic>
        <p:nvPicPr>
          <p:cNvPr id="2050" name="Picture 2" descr="https://upload.wikimedia.org/wikipedia/commons/thumb/8/8b/Point_quadtree.svg/500px-Point_quad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59" y="2555452"/>
            <a:ext cx="3313642" cy="33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1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интрументы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Как язык для написания сервера была выбрана </a:t>
            </a:r>
            <a:r>
              <a:rPr lang="en-US" dirty="0"/>
              <a:t>J</a:t>
            </a:r>
            <a:r>
              <a:rPr lang="en-US" dirty="0" smtClean="0"/>
              <a:t>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Для написания сервера был использован </a:t>
            </a:r>
            <a:r>
              <a:rPr lang="en-US" dirty="0" smtClean="0"/>
              <a:t>Netty</a:t>
            </a:r>
            <a:endParaRPr lang="ru-RU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Для парсинга </a:t>
            </a:r>
            <a:r>
              <a:rPr lang="en-US" dirty="0" smtClean="0"/>
              <a:t>json </a:t>
            </a:r>
            <a:r>
              <a:rPr lang="ru-RU" dirty="0" smtClean="0"/>
              <a:t>был использован </a:t>
            </a:r>
            <a:r>
              <a:rPr lang="en-US" dirty="0" smtClean="0"/>
              <a:t>minimal-json</a:t>
            </a:r>
            <a:endParaRPr lang="ru-RU" dirty="0"/>
          </a:p>
          <a:p>
            <a:pPr marL="384048" lvl="2" indent="0">
              <a:buNone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Как язык для написания клиента был выбран </a:t>
            </a:r>
            <a:r>
              <a:rPr lang="en-US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Для написания </a:t>
            </a:r>
            <a:r>
              <a:rPr lang="en-US" dirty="0" smtClean="0"/>
              <a:t>GUI</a:t>
            </a:r>
            <a:r>
              <a:rPr lang="ru-RU" dirty="0" smtClean="0"/>
              <a:t> был использова </a:t>
            </a:r>
            <a:r>
              <a:rPr lang="en-US" dirty="0" smtClean="0"/>
              <a:t>wxPython</a:t>
            </a:r>
            <a:endParaRPr lang="ru-RU" dirty="0" smtClean="0"/>
          </a:p>
          <a:p>
            <a:pPr marL="384048" lvl="2" indent="0">
              <a:buNone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Для раздачи статического контента был выбрал </a:t>
            </a:r>
            <a:r>
              <a:rPr lang="en-US" dirty="0" smtClean="0"/>
              <a:t>Nginx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  <a:r>
              <a:rPr lang="ru-RU" dirty="0" smtClean="0"/>
              <a:t> я решил строить по принципам </a:t>
            </a:r>
            <a:r>
              <a:rPr lang="en-US" dirty="0" smtClean="0"/>
              <a:t>RESTful</a:t>
            </a:r>
            <a:r>
              <a:rPr lang="ru-RU" dirty="0" smtClean="0"/>
              <a:t> архитектуры, отдавая данные в формате </a:t>
            </a:r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839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1360</TotalTime>
  <Words>429</Words>
  <Application>Microsoft Office PowerPoint</Application>
  <PresentationFormat>Широкоэкранный</PresentationFormat>
  <Paragraphs>95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Тепловая карта предложений жилья</vt:lpstr>
      <vt:lpstr>Цели и задачи</vt:lpstr>
      <vt:lpstr>Существующие продукты</vt:lpstr>
      <vt:lpstr>Концепция</vt:lpstr>
      <vt:lpstr>Преимущества</vt:lpstr>
      <vt:lpstr>Источники данных</vt:lpstr>
      <vt:lpstr>Методы обработки</vt:lpstr>
      <vt:lpstr>Методы обработки</vt:lpstr>
      <vt:lpstr>Используемые интрументы</vt:lpstr>
      <vt:lpstr>Структура сервера</vt:lpstr>
      <vt:lpstr>Структура сервера</vt:lpstr>
      <vt:lpstr>Важные детали</vt:lpstr>
      <vt:lpstr>Важные детали</vt:lpstr>
      <vt:lpstr>Клиент</vt:lpstr>
      <vt:lpstr>Ближайшие планы улучшений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Тепловая карта предложений жилья</dc:title>
  <dc:creator>Asus</dc:creator>
  <cp:lastModifiedBy>Olleggerr</cp:lastModifiedBy>
  <cp:revision>26</cp:revision>
  <dcterms:created xsi:type="dcterms:W3CDTF">2017-12-07T14:37:09Z</dcterms:created>
  <dcterms:modified xsi:type="dcterms:W3CDTF">2018-01-18T05:38:47Z</dcterms:modified>
</cp:coreProperties>
</file>