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5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0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32436E-9B14-453E-8133-B5AE464D83CF}" type="datetimeFigureOut">
              <a:rPr lang="en-US" smtClean="0"/>
              <a:t>06-Mar-18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82A539-BCAB-462E-B6CD-F5B5053BD0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A27B-4CD2-4FDF-B750-A00FF5A48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Тепловая карта предложений жилья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4ABA-5574-4F4A-9BB9-E0C6E8CE0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Медяновский Олег Вячеславович</a:t>
            </a:r>
          </a:p>
          <a:p>
            <a:pPr algn="r"/>
            <a:r>
              <a:rPr lang="ru-RU" dirty="0"/>
              <a:t>Москва, Шаг в будущее,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32D8-59F3-4095-A843-83965FB6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7F9B-B0B4-4751-824C-6BB88B00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D380-0EDA-4626-8705-9DEC0EF5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9B56F-DA7E-4621-8B21-F22B67AE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1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Тепловая карта предложений жилья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Olleggerr</dc:creator>
  <cp:lastModifiedBy>Olleggerr</cp:lastModifiedBy>
  <cp:revision>4</cp:revision>
  <dcterms:created xsi:type="dcterms:W3CDTF">2018-03-06T16:10:00Z</dcterms:created>
  <dcterms:modified xsi:type="dcterms:W3CDTF">2018-03-07T00:06:28Z</dcterms:modified>
</cp:coreProperties>
</file>