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6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56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6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2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09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52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88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5D5A14-F4D0-4E51-86C0-F58E697983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7DFDA1-B6D6-431D-B182-F99A0B841FA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0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Тепловая карта предложений жилья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Медяновский</a:t>
            </a:r>
            <a:r>
              <a:rPr lang="ru-RU" dirty="0" smtClean="0"/>
              <a:t> </a:t>
            </a:r>
            <a:r>
              <a:rPr lang="ru-RU" dirty="0" err="1" smtClean="0"/>
              <a:t>олег</a:t>
            </a:r>
            <a:r>
              <a:rPr lang="ru-RU" dirty="0" smtClean="0"/>
              <a:t> </a:t>
            </a:r>
            <a:r>
              <a:rPr lang="ru-RU" dirty="0" err="1" smtClean="0"/>
              <a:t>вячеславович</a:t>
            </a:r>
            <a:endParaRPr lang="en-US" dirty="0"/>
          </a:p>
          <a:p>
            <a:pPr algn="r"/>
            <a:r>
              <a:rPr lang="ru-RU" dirty="0" smtClean="0"/>
              <a:t>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Создать программу визуализирующую предложения жилья с помощью цветовых карт</a:t>
            </a:r>
          </a:p>
          <a:p>
            <a:pPr marL="0">
              <a:buNone/>
            </a:pPr>
            <a:r>
              <a:rPr lang="ru-RU" dirty="0" smtClean="0"/>
              <a:t>Задачи: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Исследовать имеющиеся предложения на рынке подобных программ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Выяснить преимущества моей программы перед другими имеющимися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Выбрать инструменты для реализации программы и для создания </a:t>
            </a:r>
            <a:r>
              <a:rPr lang="ru-RU" dirty="0"/>
              <a:t>демонстрационного </a:t>
            </a:r>
            <a:r>
              <a:rPr lang="ru-RU" dirty="0" smtClean="0"/>
              <a:t>клиента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Создать структуру программы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Выбрать принцип клиент-серверного обмена информации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Разработать интерфейс клиента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01168" lvl="1" indent="0">
              <a:buNone/>
            </a:pPr>
            <a:endParaRPr lang="ru-RU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8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0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Существующие альтернативы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29060" y="202256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Cian.ru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80030" y="2083526"/>
            <a:ext cx="14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Domofond.ru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5" b="5301"/>
          <a:stretch/>
        </p:blipFill>
        <p:spPr>
          <a:xfrm>
            <a:off x="228600" y="2701052"/>
            <a:ext cx="5654040" cy="25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3" b="4602"/>
          <a:stretch/>
        </p:blipFill>
        <p:spPr>
          <a:xfrm>
            <a:off x="6637019" y="2701052"/>
            <a:ext cx="5332189" cy="25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59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</TotalTime>
  <Words>64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Тепловая карта предложений жилья</vt:lpstr>
      <vt:lpstr>Цели и задачи</vt:lpstr>
      <vt:lpstr>Содержание</vt:lpstr>
      <vt:lpstr>Существующие альтернативы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Тепловая карта предложений жилья</dc:title>
  <dc:creator>Asus</dc:creator>
  <cp:lastModifiedBy>Asus</cp:lastModifiedBy>
  <cp:revision>7</cp:revision>
  <dcterms:created xsi:type="dcterms:W3CDTF">2017-12-07T14:37:09Z</dcterms:created>
  <dcterms:modified xsi:type="dcterms:W3CDTF">2017-12-07T22:57:01Z</dcterms:modified>
</cp:coreProperties>
</file>