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D914-1457-604C-B9CF-5B7B5FFE3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Manan Gaur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B0EF-7E8E-D44C-AE6C-CCC79CE1F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a </a:t>
            </a:r>
            <a:r>
              <a:rPr lang="en-US"/>
              <a:t>good boy</a:t>
            </a:r>
          </a:p>
        </p:txBody>
      </p:sp>
    </p:spTree>
    <p:extLst>
      <p:ext uri="{BB962C8B-B14F-4D97-AF65-F5344CB8AC3E}">
        <p14:creationId xmlns:p14="http://schemas.microsoft.com/office/powerpoint/2010/main" val="737340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Manan Gaur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Manan Gaur</dc:title>
  <dc:creator>Microsoft Office User</dc:creator>
  <cp:lastModifiedBy>Microsoft Office User</cp:lastModifiedBy>
  <cp:revision>1</cp:revision>
  <dcterms:created xsi:type="dcterms:W3CDTF">2021-08-01T08:13:54Z</dcterms:created>
  <dcterms:modified xsi:type="dcterms:W3CDTF">2021-08-01T08:14:38Z</dcterms:modified>
</cp:coreProperties>
</file>