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0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71" r:id="rId9"/>
    <p:sldId id="272" r:id="rId10"/>
    <p:sldId id="273" r:id="rId11"/>
    <p:sldId id="263" r:id="rId12"/>
    <p:sldId id="274" r:id="rId13"/>
    <p:sldId id="266" r:id="rId14"/>
    <p:sldId id="275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2DEC1-75FF-4A2D-8B00-B65F61E3062A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222158EC-ADEF-4898-B9B4-3768A1C99EAE}">
      <dgm:prSet phldrT="[Text]"/>
      <dgm:spPr/>
      <dgm:t>
        <a:bodyPr/>
        <a:lstStyle/>
        <a:p>
          <a:r>
            <a:rPr lang="en-IN" dirty="0"/>
            <a:t>Loan Management System</a:t>
          </a:r>
        </a:p>
      </dgm:t>
    </dgm:pt>
    <dgm:pt modelId="{6D481378-C529-4882-A87C-CEA863D43E26}" type="parTrans" cxnId="{090849CA-AA7F-46EA-ACF9-79F3912D04AA}">
      <dgm:prSet/>
      <dgm:spPr/>
      <dgm:t>
        <a:bodyPr/>
        <a:lstStyle/>
        <a:p>
          <a:endParaRPr lang="en-IN"/>
        </a:p>
      </dgm:t>
    </dgm:pt>
    <dgm:pt modelId="{9A5124A3-C242-4711-8B75-9099A7A62B8E}" type="sibTrans" cxnId="{090849CA-AA7F-46EA-ACF9-79F3912D04AA}">
      <dgm:prSet/>
      <dgm:spPr/>
      <dgm:t>
        <a:bodyPr/>
        <a:lstStyle/>
        <a:p>
          <a:endParaRPr lang="en-IN"/>
        </a:p>
      </dgm:t>
    </dgm:pt>
    <dgm:pt modelId="{F1A32A4A-DDA1-41E3-9AC5-3AEE83F9E020}">
      <dgm:prSet phldrT="[Text]"/>
      <dgm:spPr/>
      <dgm:t>
        <a:bodyPr/>
        <a:lstStyle/>
        <a:p>
          <a:r>
            <a:rPr lang="en-IN" dirty="0"/>
            <a:t>Admin interface</a:t>
          </a:r>
        </a:p>
      </dgm:t>
    </dgm:pt>
    <dgm:pt modelId="{CC6DAFB7-D2E7-465B-8EC3-73E3A9567E8E}" type="parTrans" cxnId="{0A941366-44EC-4E9F-9409-406900DF0E81}">
      <dgm:prSet/>
      <dgm:spPr/>
      <dgm:t>
        <a:bodyPr/>
        <a:lstStyle/>
        <a:p>
          <a:endParaRPr lang="en-IN"/>
        </a:p>
      </dgm:t>
    </dgm:pt>
    <dgm:pt modelId="{81D811AA-CEB8-43D6-8A28-9F19B559D890}" type="sibTrans" cxnId="{0A941366-44EC-4E9F-9409-406900DF0E81}">
      <dgm:prSet/>
      <dgm:spPr/>
      <dgm:t>
        <a:bodyPr/>
        <a:lstStyle/>
        <a:p>
          <a:endParaRPr lang="en-IN"/>
        </a:p>
      </dgm:t>
    </dgm:pt>
    <dgm:pt modelId="{5CFCDBCB-040F-4365-81A1-3C2F8C7DB04C}">
      <dgm:prSet phldrT="[Text]"/>
      <dgm:spPr/>
      <dgm:t>
        <a:bodyPr/>
        <a:lstStyle/>
        <a:p>
          <a:r>
            <a:rPr lang="en-IN" dirty="0"/>
            <a:t>User Interface</a:t>
          </a:r>
        </a:p>
      </dgm:t>
    </dgm:pt>
    <dgm:pt modelId="{0697260A-E0E9-43E4-9A7B-A7D06168C492}" type="parTrans" cxnId="{B6C0FC53-46F6-4417-BEA7-E1AA0145B464}">
      <dgm:prSet/>
      <dgm:spPr/>
      <dgm:t>
        <a:bodyPr/>
        <a:lstStyle/>
        <a:p>
          <a:endParaRPr lang="en-IN"/>
        </a:p>
      </dgm:t>
    </dgm:pt>
    <dgm:pt modelId="{90000BBD-0C8B-4419-A246-7DE697EFA96D}" type="sibTrans" cxnId="{B6C0FC53-46F6-4417-BEA7-E1AA0145B464}">
      <dgm:prSet/>
      <dgm:spPr/>
      <dgm:t>
        <a:bodyPr/>
        <a:lstStyle/>
        <a:p>
          <a:endParaRPr lang="en-IN"/>
        </a:p>
      </dgm:t>
    </dgm:pt>
    <dgm:pt modelId="{85A6050D-FF2A-48BA-828C-E7A626A1390D}" type="pres">
      <dgm:prSet presAssocID="{A1B2DEC1-75FF-4A2D-8B00-B65F61E306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FEA313-1D01-47B9-A067-8D4797783CDA}" type="pres">
      <dgm:prSet presAssocID="{222158EC-ADEF-4898-B9B4-3768A1C99EAE}" presName="hierRoot1" presStyleCnt="0">
        <dgm:presLayoutVars>
          <dgm:hierBranch val="init"/>
        </dgm:presLayoutVars>
      </dgm:prSet>
      <dgm:spPr/>
    </dgm:pt>
    <dgm:pt modelId="{DB61DD9F-0243-4492-8BC8-8EA1BB27A712}" type="pres">
      <dgm:prSet presAssocID="{222158EC-ADEF-4898-B9B4-3768A1C99EAE}" presName="rootComposite1" presStyleCnt="0"/>
      <dgm:spPr/>
    </dgm:pt>
    <dgm:pt modelId="{1C6F09D0-F220-44E7-86BC-F9B3E3DC3D66}" type="pres">
      <dgm:prSet presAssocID="{222158EC-ADEF-4898-B9B4-3768A1C99EAE}" presName="rootText1" presStyleLbl="node0" presStyleIdx="0" presStyleCnt="1">
        <dgm:presLayoutVars>
          <dgm:chPref val="3"/>
        </dgm:presLayoutVars>
      </dgm:prSet>
      <dgm:spPr/>
    </dgm:pt>
    <dgm:pt modelId="{94A86A0D-A8C9-4958-8FDA-932342BD3076}" type="pres">
      <dgm:prSet presAssocID="{222158EC-ADEF-4898-B9B4-3768A1C99EAE}" presName="rootPict1" presStyleLbl="alignImgPlace1" presStyleIdx="0" presStyleCnt="3"/>
      <dgm:spPr/>
    </dgm:pt>
    <dgm:pt modelId="{FB43839A-FEF1-4E10-80F0-EED55287E2B7}" type="pres">
      <dgm:prSet presAssocID="{222158EC-ADEF-4898-B9B4-3768A1C99EAE}" presName="rootConnector1" presStyleLbl="node1" presStyleIdx="0" presStyleCnt="0"/>
      <dgm:spPr/>
    </dgm:pt>
    <dgm:pt modelId="{4E5A99C9-4D57-4A47-81E3-6974E6C7C41E}" type="pres">
      <dgm:prSet presAssocID="{222158EC-ADEF-4898-B9B4-3768A1C99EAE}" presName="hierChild2" presStyleCnt="0"/>
      <dgm:spPr/>
    </dgm:pt>
    <dgm:pt modelId="{8B9691D7-C2C4-4020-8DF7-BA2E35E5264F}" type="pres">
      <dgm:prSet presAssocID="{CC6DAFB7-D2E7-465B-8EC3-73E3A9567E8E}" presName="Name37" presStyleLbl="parChTrans1D2" presStyleIdx="0" presStyleCnt="2"/>
      <dgm:spPr/>
    </dgm:pt>
    <dgm:pt modelId="{4B2D2390-F64F-421A-9E8F-B15A165C6259}" type="pres">
      <dgm:prSet presAssocID="{F1A32A4A-DDA1-41E3-9AC5-3AEE83F9E020}" presName="hierRoot2" presStyleCnt="0">
        <dgm:presLayoutVars>
          <dgm:hierBranch val="init"/>
        </dgm:presLayoutVars>
      </dgm:prSet>
      <dgm:spPr/>
    </dgm:pt>
    <dgm:pt modelId="{FA682864-8E14-4B97-8EA1-37A0935883E4}" type="pres">
      <dgm:prSet presAssocID="{F1A32A4A-DDA1-41E3-9AC5-3AEE83F9E020}" presName="rootComposite" presStyleCnt="0"/>
      <dgm:spPr/>
    </dgm:pt>
    <dgm:pt modelId="{F3EA70BE-6962-4237-82DB-2733F518ACD5}" type="pres">
      <dgm:prSet presAssocID="{F1A32A4A-DDA1-41E3-9AC5-3AEE83F9E020}" presName="rootText" presStyleLbl="node2" presStyleIdx="0" presStyleCnt="2">
        <dgm:presLayoutVars>
          <dgm:chPref val="3"/>
        </dgm:presLayoutVars>
      </dgm:prSet>
      <dgm:spPr/>
    </dgm:pt>
    <dgm:pt modelId="{C9B675F2-DB35-48A6-9ECF-9A9E843718D9}" type="pres">
      <dgm:prSet presAssocID="{F1A32A4A-DDA1-41E3-9AC5-3AEE83F9E020}" presName="rootPict" presStyleLbl="alignImgPlace1" presStyleIdx="1" presStyleCnt="3"/>
      <dgm:spPr/>
    </dgm:pt>
    <dgm:pt modelId="{F799656F-4637-4971-9C33-511E2B6B25D5}" type="pres">
      <dgm:prSet presAssocID="{F1A32A4A-DDA1-41E3-9AC5-3AEE83F9E020}" presName="rootConnector" presStyleLbl="node2" presStyleIdx="0" presStyleCnt="2"/>
      <dgm:spPr/>
    </dgm:pt>
    <dgm:pt modelId="{2CE6D17B-C1FF-47DB-B759-7C1E6BF57C87}" type="pres">
      <dgm:prSet presAssocID="{F1A32A4A-DDA1-41E3-9AC5-3AEE83F9E020}" presName="hierChild4" presStyleCnt="0"/>
      <dgm:spPr/>
    </dgm:pt>
    <dgm:pt modelId="{5E0FCFF3-C80D-4CCD-8D66-5C10E931B8FA}" type="pres">
      <dgm:prSet presAssocID="{F1A32A4A-DDA1-41E3-9AC5-3AEE83F9E020}" presName="hierChild5" presStyleCnt="0"/>
      <dgm:spPr/>
    </dgm:pt>
    <dgm:pt modelId="{4C9483FB-AA1F-4DDE-B7F6-350E27605A52}" type="pres">
      <dgm:prSet presAssocID="{0697260A-E0E9-43E4-9A7B-A7D06168C492}" presName="Name37" presStyleLbl="parChTrans1D2" presStyleIdx="1" presStyleCnt="2"/>
      <dgm:spPr/>
    </dgm:pt>
    <dgm:pt modelId="{BBDFEBB8-AAAB-4E2C-92F3-EE246CBD64CF}" type="pres">
      <dgm:prSet presAssocID="{5CFCDBCB-040F-4365-81A1-3C2F8C7DB04C}" presName="hierRoot2" presStyleCnt="0">
        <dgm:presLayoutVars>
          <dgm:hierBranch val="init"/>
        </dgm:presLayoutVars>
      </dgm:prSet>
      <dgm:spPr/>
    </dgm:pt>
    <dgm:pt modelId="{920B7CB1-EF6F-4A78-9B6E-6470041C09D7}" type="pres">
      <dgm:prSet presAssocID="{5CFCDBCB-040F-4365-81A1-3C2F8C7DB04C}" presName="rootComposite" presStyleCnt="0"/>
      <dgm:spPr/>
    </dgm:pt>
    <dgm:pt modelId="{06130FF8-F647-4DD1-90BE-DBDC726CC6A3}" type="pres">
      <dgm:prSet presAssocID="{5CFCDBCB-040F-4365-81A1-3C2F8C7DB04C}" presName="rootText" presStyleLbl="node2" presStyleIdx="1" presStyleCnt="2">
        <dgm:presLayoutVars>
          <dgm:chPref val="3"/>
        </dgm:presLayoutVars>
      </dgm:prSet>
      <dgm:spPr/>
    </dgm:pt>
    <dgm:pt modelId="{6438A0ED-95F1-42B2-9DBB-0A2E74156FC8}" type="pres">
      <dgm:prSet presAssocID="{5CFCDBCB-040F-4365-81A1-3C2F8C7DB04C}" presName="rootPict" presStyleLbl="alignImgPlace1" presStyleIdx="2" presStyleCnt="3"/>
      <dgm:spPr/>
    </dgm:pt>
    <dgm:pt modelId="{B0CB725E-24F6-41E1-BF84-0AEE76CCFA3F}" type="pres">
      <dgm:prSet presAssocID="{5CFCDBCB-040F-4365-81A1-3C2F8C7DB04C}" presName="rootConnector" presStyleLbl="node2" presStyleIdx="1" presStyleCnt="2"/>
      <dgm:spPr/>
    </dgm:pt>
    <dgm:pt modelId="{3954C759-8386-4273-9E0A-FB8C926D5BDD}" type="pres">
      <dgm:prSet presAssocID="{5CFCDBCB-040F-4365-81A1-3C2F8C7DB04C}" presName="hierChild4" presStyleCnt="0"/>
      <dgm:spPr/>
    </dgm:pt>
    <dgm:pt modelId="{A277E35C-3808-4924-A3E7-D4317AA65641}" type="pres">
      <dgm:prSet presAssocID="{5CFCDBCB-040F-4365-81A1-3C2F8C7DB04C}" presName="hierChild5" presStyleCnt="0"/>
      <dgm:spPr/>
    </dgm:pt>
    <dgm:pt modelId="{09EAAA6E-7952-4542-9EED-EBEC80211FAC}" type="pres">
      <dgm:prSet presAssocID="{222158EC-ADEF-4898-B9B4-3768A1C99EAE}" presName="hierChild3" presStyleCnt="0"/>
      <dgm:spPr/>
    </dgm:pt>
  </dgm:ptLst>
  <dgm:cxnLst>
    <dgm:cxn modelId="{40B5290C-A4B4-4A2E-8F29-F27CF737A0EB}" type="presOf" srcId="{222158EC-ADEF-4898-B9B4-3768A1C99EAE}" destId="{1C6F09D0-F220-44E7-86BC-F9B3E3DC3D66}" srcOrd="0" destOrd="0" presId="urn:microsoft.com/office/officeart/2005/8/layout/pictureOrgChart+Icon"/>
    <dgm:cxn modelId="{73781B37-4154-408E-BD3A-FE729F3BE42B}" type="presOf" srcId="{0697260A-E0E9-43E4-9A7B-A7D06168C492}" destId="{4C9483FB-AA1F-4DDE-B7F6-350E27605A52}" srcOrd="0" destOrd="0" presId="urn:microsoft.com/office/officeart/2005/8/layout/pictureOrgChart+Icon"/>
    <dgm:cxn modelId="{55BF435C-E402-4DE9-85C4-1187ADF789E1}" type="presOf" srcId="{F1A32A4A-DDA1-41E3-9AC5-3AEE83F9E020}" destId="{F3EA70BE-6962-4237-82DB-2733F518ACD5}" srcOrd="0" destOrd="0" presId="urn:microsoft.com/office/officeart/2005/8/layout/pictureOrgChart+Icon"/>
    <dgm:cxn modelId="{14B12F5D-2734-4343-B055-3A01D24574C7}" type="presOf" srcId="{222158EC-ADEF-4898-B9B4-3768A1C99EAE}" destId="{FB43839A-FEF1-4E10-80F0-EED55287E2B7}" srcOrd="1" destOrd="0" presId="urn:microsoft.com/office/officeart/2005/8/layout/pictureOrgChart+Icon"/>
    <dgm:cxn modelId="{0A941366-44EC-4E9F-9409-406900DF0E81}" srcId="{222158EC-ADEF-4898-B9B4-3768A1C99EAE}" destId="{F1A32A4A-DDA1-41E3-9AC5-3AEE83F9E020}" srcOrd="0" destOrd="0" parTransId="{CC6DAFB7-D2E7-465B-8EC3-73E3A9567E8E}" sibTransId="{81D811AA-CEB8-43D6-8A28-9F19B559D890}"/>
    <dgm:cxn modelId="{B6C0FC53-46F6-4417-BEA7-E1AA0145B464}" srcId="{222158EC-ADEF-4898-B9B4-3768A1C99EAE}" destId="{5CFCDBCB-040F-4365-81A1-3C2F8C7DB04C}" srcOrd="1" destOrd="0" parTransId="{0697260A-E0E9-43E4-9A7B-A7D06168C492}" sibTransId="{90000BBD-0C8B-4419-A246-7DE697EFA96D}"/>
    <dgm:cxn modelId="{12870D88-1D0C-4FC6-941B-C17182F7B2AE}" type="presOf" srcId="{5CFCDBCB-040F-4365-81A1-3C2F8C7DB04C}" destId="{B0CB725E-24F6-41E1-BF84-0AEE76CCFA3F}" srcOrd="1" destOrd="0" presId="urn:microsoft.com/office/officeart/2005/8/layout/pictureOrgChart+Icon"/>
    <dgm:cxn modelId="{62695EBE-14C6-4D92-B297-0FADFE504A4F}" type="presOf" srcId="{5CFCDBCB-040F-4365-81A1-3C2F8C7DB04C}" destId="{06130FF8-F647-4DD1-90BE-DBDC726CC6A3}" srcOrd="0" destOrd="0" presId="urn:microsoft.com/office/officeart/2005/8/layout/pictureOrgChart+Icon"/>
    <dgm:cxn modelId="{76241FC1-DE82-4CF9-A105-241B2FF7ED56}" type="presOf" srcId="{CC6DAFB7-D2E7-465B-8EC3-73E3A9567E8E}" destId="{8B9691D7-C2C4-4020-8DF7-BA2E35E5264F}" srcOrd="0" destOrd="0" presId="urn:microsoft.com/office/officeart/2005/8/layout/pictureOrgChart+Icon"/>
    <dgm:cxn modelId="{090849CA-AA7F-46EA-ACF9-79F3912D04AA}" srcId="{A1B2DEC1-75FF-4A2D-8B00-B65F61E3062A}" destId="{222158EC-ADEF-4898-B9B4-3768A1C99EAE}" srcOrd="0" destOrd="0" parTransId="{6D481378-C529-4882-A87C-CEA863D43E26}" sibTransId="{9A5124A3-C242-4711-8B75-9099A7A62B8E}"/>
    <dgm:cxn modelId="{098F75E5-5EA3-44D1-8900-C21ACA3C9D2A}" type="presOf" srcId="{A1B2DEC1-75FF-4A2D-8B00-B65F61E3062A}" destId="{85A6050D-FF2A-48BA-828C-E7A626A1390D}" srcOrd="0" destOrd="0" presId="urn:microsoft.com/office/officeart/2005/8/layout/pictureOrgChart+Icon"/>
    <dgm:cxn modelId="{04B34FFE-A58C-4ECE-A44F-650D3C0E51B9}" type="presOf" srcId="{F1A32A4A-DDA1-41E3-9AC5-3AEE83F9E020}" destId="{F799656F-4637-4971-9C33-511E2B6B25D5}" srcOrd="1" destOrd="0" presId="urn:microsoft.com/office/officeart/2005/8/layout/pictureOrgChart+Icon"/>
    <dgm:cxn modelId="{85BE0F86-3940-4EFC-BEF5-C9DE4CC4AF1D}" type="presParOf" srcId="{85A6050D-FF2A-48BA-828C-E7A626A1390D}" destId="{F5FEA313-1D01-47B9-A067-8D4797783CDA}" srcOrd="0" destOrd="0" presId="urn:microsoft.com/office/officeart/2005/8/layout/pictureOrgChart+Icon"/>
    <dgm:cxn modelId="{588190A8-0E72-4EAA-B5D5-148049B473CD}" type="presParOf" srcId="{F5FEA313-1D01-47B9-A067-8D4797783CDA}" destId="{DB61DD9F-0243-4492-8BC8-8EA1BB27A712}" srcOrd="0" destOrd="0" presId="urn:microsoft.com/office/officeart/2005/8/layout/pictureOrgChart+Icon"/>
    <dgm:cxn modelId="{C8A355A2-9F00-46C1-A32B-44229DC282E5}" type="presParOf" srcId="{DB61DD9F-0243-4492-8BC8-8EA1BB27A712}" destId="{1C6F09D0-F220-44E7-86BC-F9B3E3DC3D66}" srcOrd="0" destOrd="0" presId="urn:microsoft.com/office/officeart/2005/8/layout/pictureOrgChart+Icon"/>
    <dgm:cxn modelId="{284F6114-6216-43C3-8B88-3840564F9FD5}" type="presParOf" srcId="{DB61DD9F-0243-4492-8BC8-8EA1BB27A712}" destId="{94A86A0D-A8C9-4958-8FDA-932342BD3076}" srcOrd="1" destOrd="0" presId="urn:microsoft.com/office/officeart/2005/8/layout/pictureOrgChart+Icon"/>
    <dgm:cxn modelId="{3663F127-D81B-459F-8989-BFF01FCF42DE}" type="presParOf" srcId="{DB61DD9F-0243-4492-8BC8-8EA1BB27A712}" destId="{FB43839A-FEF1-4E10-80F0-EED55287E2B7}" srcOrd="2" destOrd="0" presId="urn:microsoft.com/office/officeart/2005/8/layout/pictureOrgChart+Icon"/>
    <dgm:cxn modelId="{75C748B5-4CB2-41BE-95B5-6599FE26125C}" type="presParOf" srcId="{F5FEA313-1D01-47B9-A067-8D4797783CDA}" destId="{4E5A99C9-4D57-4A47-81E3-6974E6C7C41E}" srcOrd="1" destOrd="0" presId="urn:microsoft.com/office/officeart/2005/8/layout/pictureOrgChart+Icon"/>
    <dgm:cxn modelId="{40D098B2-F16C-4FBD-AD92-D9D60BF55BAA}" type="presParOf" srcId="{4E5A99C9-4D57-4A47-81E3-6974E6C7C41E}" destId="{8B9691D7-C2C4-4020-8DF7-BA2E35E5264F}" srcOrd="0" destOrd="0" presId="urn:microsoft.com/office/officeart/2005/8/layout/pictureOrgChart+Icon"/>
    <dgm:cxn modelId="{B73582BD-0DB3-4B20-A7FC-7D8E64A430CF}" type="presParOf" srcId="{4E5A99C9-4D57-4A47-81E3-6974E6C7C41E}" destId="{4B2D2390-F64F-421A-9E8F-B15A165C6259}" srcOrd="1" destOrd="0" presId="urn:microsoft.com/office/officeart/2005/8/layout/pictureOrgChart+Icon"/>
    <dgm:cxn modelId="{2BE7C2EC-773F-4F39-A05F-E071C3749D4B}" type="presParOf" srcId="{4B2D2390-F64F-421A-9E8F-B15A165C6259}" destId="{FA682864-8E14-4B97-8EA1-37A0935883E4}" srcOrd="0" destOrd="0" presId="urn:microsoft.com/office/officeart/2005/8/layout/pictureOrgChart+Icon"/>
    <dgm:cxn modelId="{9C44D977-4B45-4D24-85E6-402727DBB36C}" type="presParOf" srcId="{FA682864-8E14-4B97-8EA1-37A0935883E4}" destId="{F3EA70BE-6962-4237-82DB-2733F518ACD5}" srcOrd="0" destOrd="0" presId="urn:microsoft.com/office/officeart/2005/8/layout/pictureOrgChart+Icon"/>
    <dgm:cxn modelId="{C190F927-7703-4DBD-BB26-78D704B237A3}" type="presParOf" srcId="{FA682864-8E14-4B97-8EA1-37A0935883E4}" destId="{C9B675F2-DB35-48A6-9ECF-9A9E843718D9}" srcOrd="1" destOrd="0" presId="urn:microsoft.com/office/officeart/2005/8/layout/pictureOrgChart+Icon"/>
    <dgm:cxn modelId="{5A2AD22E-8D63-4F3A-8CF0-A5C03F4ED649}" type="presParOf" srcId="{FA682864-8E14-4B97-8EA1-37A0935883E4}" destId="{F799656F-4637-4971-9C33-511E2B6B25D5}" srcOrd="2" destOrd="0" presId="urn:microsoft.com/office/officeart/2005/8/layout/pictureOrgChart+Icon"/>
    <dgm:cxn modelId="{415845C5-8A11-4442-BCAA-06BEE04BBF09}" type="presParOf" srcId="{4B2D2390-F64F-421A-9E8F-B15A165C6259}" destId="{2CE6D17B-C1FF-47DB-B759-7C1E6BF57C87}" srcOrd="1" destOrd="0" presId="urn:microsoft.com/office/officeart/2005/8/layout/pictureOrgChart+Icon"/>
    <dgm:cxn modelId="{47CCF87F-5163-4305-95DD-A0B577EE38EC}" type="presParOf" srcId="{4B2D2390-F64F-421A-9E8F-B15A165C6259}" destId="{5E0FCFF3-C80D-4CCD-8D66-5C10E931B8FA}" srcOrd="2" destOrd="0" presId="urn:microsoft.com/office/officeart/2005/8/layout/pictureOrgChart+Icon"/>
    <dgm:cxn modelId="{0F90476E-D165-4109-8124-ED673ACDE13D}" type="presParOf" srcId="{4E5A99C9-4D57-4A47-81E3-6974E6C7C41E}" destId="{4C9483FB-AA1F-4DDE-B7F6-350E27605A52}" srcOrd="2" destOrd="0" presId="urn:microsoft.com/office/officeart/2005/8/layout/pictureOrgChart+Icon"/>
    <dgm:cxn modelId="{56EDD594-5E03-4D50-990B-13EB9FB16CD2}" type="presParOf" srcId="{4E5A99C9-4D57-4A47-81E3-6974E6C7C41E}" destId="{BBDFEBB8-AAAB-4E2C-92F3-EE246CBD64CF}" srcOrd="3" destOrd="0" presId="urn:microsoft.com/office/officeart/2005/8/layout/pictureOrgChart+Icon"/>
    <dgm:cxn modelId="{09F88BEE-DD5E-4CE2-A507-DB8D2AE85C6C}" type="presParOf" srcId="{BBDFEBB8-AAAB-4E2C-92F3-EE246CBD64CF}" destId="{920B7CB1-EF6F-4A78-9B6E-6470041C09D7}" srcOrd="0" destOrd="0" presId="urn:microsoft.com/office/officeart/2005/8/layout/pictureOrgChart+Icon"/>
    <dgm:cxn modelId="{29DA0D52-DD5C-4FF4-B74F-2116466ACABD}" type="presParOf" srcId="{920B7CB1-EF6F-4A78-9B6E-6470041C09D7}" destId="{06130FF8-F647-4DD1-90BE-DBDC726CC6A3}" srcOrd="0" destOrd="0" presId="urn:microsoft.com/office/officeart/2005/8/layout/pictureOrgChart+Icon"/>
    <dgm:cxn modelId="{0826E3F6-5C9E-430B-98D3-E30E416F9658}" type="presParOf" srcId="{920B7CB1-EF6F-4A78-9B6E-6470041C09D7}" destId="{6438A0ED-95F1-42B2-9DBB-0A2E74156FC8}" srcOrd="1" destOrd="0" presId="urn:microsoft.com/office/officeart/2005/8/layout/pictureOrgChart+Icon"/>
    <dgm:cxn modelId="{E201F84F-9472-4B51-B5AC-A1A7BAAAF278}" type="presParOf" srcId="{920B7CB1-EF6F-4A78-9B6E-6470041C09D7}" destId="{B0CB725E-24F6-41E1-BF84-0AEE76CCFA3F}" srcOrd="2" destOrd="0" presId="urn:microsoft.com/office/officeart/2005/8/layout/pictureOrgChart+Icon"/>
    <dgm:cxn modelId="{DFC3B107-1257-4374-93C4-66440E4B2861}" type="presParOf" srcId="{BBDFEBB8-AAAB-4E2C-92F3-EE246CBD64CF}" destId="{3954C759-8386-4273-9E0A-FB8C926D5BDD}" srcOrd="1" destOrd="0" presId="urn:microsoft.com/office/officeart/2005/8/layout/pictureOrgChart+Icon"/>
    <dgm:cxn modelId="{A9ABBB61-9127-41A5-BFBB-6979D439E1CB}" type="presParOf" srcId="{BBDFEBB8-AAAB-4E2C-92F3-EE246CBD64CF}" destId="{A277E35C-3808-4924-A3E7-D4317AA65641}" srcOrd="2" destOrd="0" presId="urn:microsoft.com/office/officeart/2005/8/layout/pictureOrgChart+Icon"/>
    <dgm:cxn modelId="{4A7CAF7D-3BF5-460F-B77B-7B2636BE674F}" type="presParOf" srcId="{F5FEA313-1D01-47B9-A067-8D4797783CDA}" destId="{09EAAA6E-7952-4542-9EED-EBEC80211FAC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3E0239-D78B-4946-B82D-771E40BD7DB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952D151-477A-4642-9868-6E37A5CF38F0}">
      <dgm:prSet phldrT="[Text]" custT="1"/>
      <dgm:spPr/>
      <dgm:t>
        <a:bodyPr/>
        <a:lstStyle/>
        <a:p>
          <a:r>
            <a:rPr lang="en-IN" sz="3600" dirty="0"/>
            <a:t>Admin functions </a:t>
          </a:r>
        </a:p>
      </dgm:t>
    </dgm:pt>
    <dgm:pt modelId="{0E752E72-D8B7-42A6-A159-617A08912134}" type="parTrans" cxnId="{103A74D1-2C70-42C7-8338-2068D4185FEC}">
      <dgm:prSet/>
      <dgm:spPr/>
      <dgm:t>
        <a:bodyPr/>
        <a:lstStyle/>
        <a:p>
          <a:endParaRPr lang="en-IN"/>
        </a:p>
      </dgm:t>
    </dgm:pt>
    <dgm:pt modelId="{1669D1C1-ACAD-4B21-94A5-490ED3AB4172}" type="sibTrans" cxnId="{103A74D1-2C70-42C7-8338-2068D4185FEC}">
      <dgm:prSet/>
      <dgm:spPr/>
      <dgm:t>
        <a:bodyPr/>
        <a:lstStyle/>
        <a:p>
          <a:endParaRPr lang="en-IN"/>
        </a:p>
      </dgm:t>
    </dgm:pt>
    <dgm:pt modelId="{42B52691-BBE5-48A2-AF62-509085EE2B33}">
      <dgm:prSet phldrT="[Text]" custT="1"/>
      <dgm:spPr/>
      <dgm:t>
        <a:bodyPr/>
        <a:lstStyle/>
        <a:p>
          <a:r>
            <a:rPr lang="en-IN" sz="2400" b="1" dirty="0"/>
            <a:t>Item Master Data: </a:t>
          </a:r>
          <a:r>
            <a:rPr lang="en-IN" sz="2400" dirty="0"/>
            <a:t>providing CRUD functionality to add items and allow them to be available for issue to employees.</a:t>
          </a:r>
        </a:p>
      </dgm:t>
    </dgm:pt>
    <dgm:pt modelId="{C65D22B0-CB78-43F7-A593-C9A7D3E7CDF1}" type="parTrans" cxnId="{0B00598D-AB86-4270-87AF-1382F11300E6}">
      <dgm:prSet/>
      <dgm:spPr/>
      <dgm:t>
        <a:bodyPr/>
        <a:lstStyle/>
        <a:p>
          <a:endParaRPr lang="en-IN"/>
        </a:p>
      </dgm:t>
    </dgm:pt>
    <dgm:pt modelId="{04E4FC82-7D1F-4705-8BB1-838DAD01731D}" type="sibTrans" cxnId="{0B00598D-AB86-4270-87AF-1382F11300E6}">
      <dgm:prSet/>
      <dgm:spPr/>
      <dgm:t>
        <a:bodyPr/>
        <a:lstStyle/>
        <a:p>
          <a:endParaRPr lang="en-IN"/>
        </a:p>
      </dgm:t>
    </dgm:pt>
    <dgm:pt modelId="{0C6DE2B3-B484-4368-9F8D-6FC80AC747A8}">
      <dgm:prSet phldrT="[Text]" custT="1"/>
      <dgm:spPr/>
      <dgm:t>
        <a:bodyPr/>
        <a:lstStyle/>
        <a:p>
          <a:r>
            <a:rPr lang="en-IN" sz="2400" b="1" dirty="0"/>
            <a:t>Loan Card Management</a:t>
          </a:r>
          <a:r>
            <a:rPr lang="en-IN" sz="2000" dirty="0"/>
            <a:t>: </a:t>
          </a:r>
          <a:r>
            <a:rPr lang="en-IN" sz="2400" dirty="0"/>
            <a:t>performing the basic operations to add, edit or delete the loan cards</a:t>
          </a:r>
        </a:p>
      </dgm:t>
    </dgm:pt>
    <dgm:pt modelId="{2CA4D64B-4043-428F-BCC1-B6DC9611AEFA}" type="parTrans" cxnId="{9CA43259-CDB9-4695-B08E-8ECA00DD7DF8}">
      <dgm:prSet/>
      <dgm:spPr/>
      <dgm:t>
        <a:bodyPr/>
        <a:lstStyle/>
        <a:p>
          <a:endParaRPr lang="en-IN"/>
        </a:p>
      </dgm:t>
    </dgm:pt>
    <dgm:pt modelId="{6391279D-2D21-4AC5-8382-FA3FD00381CD}" type="sibTrans" cxnId="{9CA43259-CDB9-4695-B08E-8ECA00DD7DF8}">
      <dgm:prSet/>
      <dgm:spPr/>
      <dgm:t>
        <a:bodyPr/>
        <a:lstStyle/>
        <a:p>
          <a:endParaRPr lang="en-IN"/>
        </a:p>
      </dgm:t>
    </dgm:pt>
    <dgm:pt modelId="{15448E4C-090A-4D5A-842F-286F9F47E47B}">
      <dgm:prSet phldrT="[Text]" custT="1"/>
      <dgm:spPr/>
      <dgm:t>
        <a:bodyPr/>
        <a:lstStyle/>
        <a:p>
          <a:r>
            <a:rPr lang="en-IN" sz="2400" b="1" dirty="0"/>
            <a:t>Customer Data Management: </a:t>
          </a:r>
          <a:r>
            <a:rPr lang="en-IN" sz="2400" dirty="0"/>
            <a:t>adding employee details and the ability to add, edit or delete an employee profile</a:t>
          </a:r>
        </a:p>
      </dgm:t>
    </dgm:pt>
    <dgm:pt modelId="{019129E8-C5A6-4ACC-B8B7-5544DAA211D8}" type="parTrans" cxnId="{4A97D895-058D-41A9-92A3-493971A41820}">
      <dgm:prSet/>
      <dgm:spPr/>
      <dgm:t>
        <a:bodyPr/>
        <a:lstStyle/>
        <a:p>
          <a:endParaRPr lang="en-IN"/>
        </a:p>
      </dgm:t>
    </dgm:pt>
    <dgm:pt modelId="{799F4023-3CD1-4295-9A83-470F43968824}" type="sibTrans" cxnId="{4A97D895-058D-41A9-92A3-493971A41820}">
      <dgm:prSet/>
      <dgm:spPr/>
      <dgm:t>
        <a:bodyPr/>
        <a:lstStyle/>
        <a:p>
          <a:endParaRPr lang="en-IN"/>
        </a:p>
      </dgm:t>
    </dgm:pt>
    <dgm:pt modelId="{BBDD1BD4-3A21-49FD-B18B-5EBBE98E3251}">
      <dgm:prSet custT="1"/>
      <dgm:spPr/>
      <dgm:t>
        <a:bodyPr/>
        <a:lstStyle/>
        <a:p>
          <a:r>
            <a:rPr lang="en-IN" sz="2000" b="1" dirty="0"/>
            <a:t>Admin Login: including login functionality and verifying permissions via the JWT token</a:t>
          </a:r>
        </a:p>
      </dgm:t>
    </dgm:pt>
    <dgm:pt modelId="{9E0D07C3-C764-4817-881B-EF5C10F5C21A}" type="parTrans" cxnId="{073765B1-F25E-45AE-9247-AD663D0D7A92}">
      <dgm:prSet/>
      <dgm:spPr/>
      <dgm:t>
        <a:bodyPr/>
        <a:lstStyle/>
        <a:p>
          <a:endParaRPr lang="en-IN"/>
        </a:p>
      </dgm:t>
    </dgm:pt>
    <dgm:pt modelId="{183ED733-9ED0-4F87-884C-1732D185C1B1}" type="sibTrans" cxnId="{073765B1-F25E-45AE-9247-AD663D0D7A92}">
      <dgm:prSet/>
      <dgm:spPr/>
      <dgm:t>
        <a:bodyPr/>
        <a:lstStyle/>
        <a:p>
          <a:endParaRPr lang="en-IN"/>
        </a:p>
      </dgm:t>
    </dgm:pt>
    <dgm:pt modelId="{53C6028B-25DF-431E-A4AA-BB0015DE42A9}" type="pres">
      <dgm:prSet presAssocID="{743E0239-D78B-4946-B82D-771E40BD7DB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B3095B-47E4-472B-99EC-98018B68912D}" type="pres">
      <dgm:prSet presAssocID="{9952D151-477A-4642-9868-6E37A5CF38F0}" presName="centerShape" presStyleLbl="node0" presStyleIdx="0" presStyleCnt="1" custScaleX="111580" custScaleY="113270"/>
      <dgm:spPr/>
    </dgm:pt>
    <dgm:pt modelId="{1DEA1707-FA50-459C-B13A-20B3AAC2E186}" type="pres">
      <dgm:prSet presAssocID="{C65D22B0-CB78-43F7-A593-C9A7D3E7CDF1}" presName="parTrans" presStyleLbl="bgSibTrans2D1" presStyleIdx="0" presStyleCnt="4"/>
      <dgm:spPr/>
    </dgm:pt>
    <dgm:pt modelId="{AA4460F4-B615-41B6-B886-377C61B806DA}" type="pres">
      <dgm:prSet presAssocID="{42B52691-BBE5-48A2-AF62-509085EE2B33}" presName="node" presStyleLbl="node1" presStyleIdx="0" presStyleCnt="4" custScaleX="131242" custScaleY="152604" custRadScaleRad="100699" custRadScaleInc="-20792">
        <dgm:presLayoutVars>
          <dgm:bulletEnabled val="1"/>
        </dgm:presLayoutVars>
      </dgm:prSet>
      <dgm:spPr/>
    </dgm:pt>
    <dgm:pt modelId="{3F9FF167-4EF9-4BD7-88C7-A50BCB0D3C0D}" type="pres">
      <dgm:prSet presAssocID="{2CA4D64B-4043-428F-BCC1-B6DC9611AEFA}" presName="parTrans" presStyleLbl="bgSibTrans2D1" presStyleIdx="1" presStyleCnt="4"/>
      <dgm:spPr/>
    </dgm:pt>
    <dgm:pt modelId="{8286AAA3-D6CE-48BC-8429-0841926EDA95}" type="pres">
      <dgm:prSet presAssocID="{0C6DE2B3-B484-4368-9F8D-6FC80AC747A8}" presName="node" presStyleLbl="node1" presStyleIdx="1" presStyleCnt="4" custScaleX="124334" custScaleY="130534">
        <dgm:presLayoutVars>
          <dgm:bulletEnabled val="1"/>
        </dgm:presLayoutVars>
      </dgm:prSet>
      <dgm:spPr/>
    </dgm:pt>
    <dgm:pt modelId="{718B3466-4929-4D78-BB98-4BF9F574E9B9}" type="pres">
      <dgm:prSet presAssocID="{019129E8-C5A6-4ACC-B8B7-5544DAA211D8}" presName="parTrans" presStyleLbl="bgSibTrans2D1" presStyleIdx="2" presStyleCnt="4"/>
      <dgm:spPr/>
    </dgm:pt>
    <dgm:pt modelId="{9974F2A9-ABBB-4078-83E2-2FF40E6B8059}" type="pres">
      <dgm:prSet presAssocID="{15448E4C-090A-4D5A-842F-286F9F47E47B}" presName="node" presStyleLbl="node1" presStyleIdx="2" presStyleCnt="4" custScaleX="121325" custScaleY="140148" custRadScaleRad="105819" custRadScaleInc="13505">
        <dgm:presLayoutVars>
          <dgm:bulletEnabled val="1"/>
        </dgm:presLayoutVars>
      </dgm:prSet>
      <dgm:spPr/>
    </dgm:pt>
    <dgm:pt modelId="{39688A7B-611E-461C-BC3F-D734A554AD8E}" type="pres">
      <dgm:prSet presAssocID="{9E0D07C3-C764-4817-881B-EF5C10F5C21A}" presName="parTrans" presStyleLbl="bgSibTrans2D1" presStyleIdx="3" presStyleCnt="4"/>
      <dgm:spPr/>
    </dgm:pt>
    <dgm:pt modelId="{0BEC93FD-DBCD-4D1C-8D9F-D658872F6DC1}" type="pres">
      <dgm:prSet presAssocID="{BBDD1BD4-3A21-49FD-B18B-5EBBE98E3251}" presName="node" presStyleLbl="node1" presStyleIdx="3" presStyleCnt="4" custScaleX="124995" custScaleY="138757" custRadScaleRad="106940" custRadScaleInc="27913">
        <dgm:presLayoutVars>
          <dgm:bulletEnabled val="1"/>
        </dgm:presLayoutVars>
      </dgm:prSet>
      <dgm:spPr/>
    </dgm:pt>
  </dgm:ptLst>
  <dgm:cxnLst>
    <dgm:cxn modelId="{DC7CDD2E-B830-456A-902D-9E256F263181}" type="presOf" srcId="{9E0D07C3-C764-4817-881B-EF5C10F5C21A}" destId="{39688A7B-611E-461C-BC3F-D734A554AD8E}" srcOrd="0" destOrd="0" presId="urn:microsoft.com/office/officeart/2005/8/layout/radial4"/>
    <dgm:cxn modelId="{D6009E62-83B2-49EE-A1D1-824A156C56EA}" type="presOf" srcId="{BBDD1BD4-3A21-49FD-B18B-5EBBE98E3251}" destId="{0BEC93FD-DBCD-4D1C-8D9F-D658872F6DC1}" srcOrd="0" destOrd="0" presId="urn:microsoft.com/office/officeart/2005/8/layout/radial4"/>
    <dgm:cxn modelId="{06BEDC52-AE31-4309-9E65-364855F9E3E7}" type="presOf" srcId="{9952D151-477A-4642-9868-6E37A5CF38F0}" destId="{F4B3095B-47E4-472B-99EC-98018B68912D}" srcOrd="0" destOrd="0" presId="urn:microsoft.com/office/officeart/2005/8/layout/radial4"/>
    <dgm:cxn modelId="{6A56A474-A166-403C-9783-68BD24498698}" type="presOf" srcId="{743E0239-D78B-4946-B82D-771E40BD7DBE}" destId="{53C6028B-25DF-431E-A4AA-BB0015DE42A9}" srcOrd="0" destOrd="0" presId="urn:microsoft.com/office/officeart/2005/8/layout/radial4"/>
    <dgm:cxn modelId="{FC04FC54-F132-4382-997F-5E722A23FF39}" type="presOf" srcId="{0C6DE2B3-B484-4368-9F8D-6FC80AC747A8}" destId="{8286AAA3-D6CE-48BC-8429-0841926EDA95}" srcOrd="0" destOrd="0" presId="urn:microsoft.com/office/officeart/2005/8/layout/radial4"/>
    <dgm:cxn modelId="{9CA43259-CDB9-4695-B08E-8ECA00DD7DF8}" srcId="{9952D151-477A-4642-9868-6E37A5CF38F0}" destId="{0C6DE2B3-B484-4368-9F8D-6FC80AC747A8}" srcOrd="1" destOrd="0" parTransId="{2CA4D64B-4043-428F-BCC1-B6DC9611AEFA}" sibTransId="{6391279D-2D21-4AC5-8382-FA3FD00381CD}"/>
    <dgm:cxn modelId="{B3FE9186-CF43-444A-8ADF-A833243D1CE6}" type="presOf" srcId="{019129E8-C5A6-4ACC-B8B7-5544DAA211D8}" destId="{718B3466-4929-4D78-BB98-4BF9F574E9B9}" srcOrd="0" destOrd="0" presId="urn:microsoft.com/office/officeart/2005/8/layout/radial4"/>
    <dgm:cxn modelId="{0B00598D-AB86-4270-87AF-1382F11300E6}" srcId="{9952D151-477A-4642-9868-6E37A5CF38F0}" destId="{42B52691-BBE5-48A2-AF62-509085EE2B33}" srcOrd="0" destOrd="0" parTransId="{C65D22B0-CB78-43F7-A593-C9A7D3E7CDF1}" sibTransId="{04E4FC82-7D1F-4705-8BB1-838DAD01731D}"/>
    <dgm:cxn modelId="{4A97D895-058D-41A9-92A3-493971A41820}" srcId="{9952D151-477A-4642-9868-6E37A5CF38F0}" destId="{15448E4C-090A-4D5A-842F-286F9F47E47B}" srcOrd="2" destOrd="0" parTransId="{019129E8-C5A6-4ACC-B8B7-5544DAA211D8}" sibTransId="{799F4023-3CD1-4295-9A83-470F43968824}"/>
    <dgm:cxn modelId="{073765B1-F25E-45AE-9247-AD663D0D7A92}" srcId="{9952D151-477A-4642-9868-6E37A5CF38F0}" destId="{BBDD1BD4-3A21-49FD-B18B-5EBBE98E3251}" srcOrd="3" destOrd="0" parTransId="{9E0D07C3-C764-4817-881B-EF5C10F5C21A}" sibTransId="{183ED733-9ED0-4F87-884C-1732D185C1B1}"/>
    <dgm:cxn modelId="{F31621D1-D637-43CD-B6BC-AABE159A79D5}" type="presOf" srcId="{15448E4C-090A-4D5A-842F-286F9F47E47B}" destId="{9974F2A9-ABBB-4078-83E2-2FF40E6B8059}" srcOrd="0" destOrd="0" presId="urn:microsoft.com/office/officeart/2005/8/layout/radial4"/>
    <dgm:cxn modelId="{103A74D1-2C70-42C7-8338-2068D4185FEC}" srcId="{743E0239-D78B-4946-B82D-771E40BD7DBE}" destId="{9952D151-477A-4642-9868-6E37A5CF38F0}" srcOrd="0" destOrd="0" parTransId="{0E752E72-D8B7-42A6-A159-617A08912134}" sibTransId="{1669D1C1-ACAD-4B21-94A5-490ED3AB4172}"/>
    <dgm:cxn modelId="{AD91E3D9-E006-45EC-ABE1-B94DF540826E}" type="presOf" srcId="{42B52691-BBE5-48A2-AF62-509085EE2B33}" destId="{AA4460F4-B615-41B6-B886-377C61B806DA}" srcOrd="0" destOrd="0" presId="urn:microsoft.com/office/officeart/2005/8/layout/radial4"/>
    <dgm:cxn modelId="{86DE51E6-E718-438C-A6C8-FDC32CBC92ED}" type="presOf" srcId="{C65D22B0-CB78-43F7-A593-C9A7D3E7CDF1}" destId="{1DEA1707-FA50-459C-B13A-20B3AAC2E186}" srcOrd="0" destOrd="0" presId="urn:microsoft.com/office/officeart/2005/8/layout/radial4"/>
    <dgm:cxn modelId="{A828B2F7-9AB0-4606-BEF6-A3DA14F96A59}" type="presOf" srcId="{2CA4D64B-4043-428F-BCC1-B6DC9611AEFA}" destId="{3F9FF167-4EF9-4BD7-88C7-A50BCB0D3C0D}" srcOrd="0" destOrd="0" presId="urn:microsoft.com/office/officeart/2005/8/layout/radial4"/>
    <dgm:cxn modelId="{47BF0178-9949-4918-A713-611836B04FE4}" type="presParOf" srcId="{53C6028B-25DF-431E-A4AA-BB0015DE42A9}" destId="{F4B3095B-47E4-472B-99EC-98018B68912D}" srcOrd="0" destOrd="0" presId="urn:microsoft.com/office/officeart/2005/8/layout/radial4"/>
    <dgm:cxn modelId="{18C5EB90-6758-4627-A1B8-BB7BFE7FEB76}" type="presParOf" srcId="{53C6028B-25DF-431E-A4AA-BB0015DE42A9}" destId="{1DEA1707-FA50-459C-B13A-20B3AAC2E186}" srcOrd="1" destOrd="0" presId="urn:microsoft.com/office/officeart/2005/8/layout/radial4"/>
    <dgm:cxn modelId="{40ED080C-0031-4E1B-B2D0-A94DFA325F35}" type="presParOf" srcId="{53C6028B-25DF-431E-A4AA-BB0015DE42A9}" destId="{AA4460F4-B615-41B6-B886-377C61B806DA}" srcOrd="2" destOrd="0" presId="urn:microsoft.com/office/officeart/2005/8/layout/radial4"/>
    <dgm:cxn modelId="{C8D160E6-0A85-4F3A-A32F-97101E077321}" type="presParOf" srcId="{53C6028B-25DF-431E-A4AA-BB0015DE42A9}" destId="{3F9FF167-4EF9-4BD7-88C7-A50BCB0D3C0D}" srcOrd="3" destOrd="0" presId="urn:microsoft.com/office/officeart/2005/8/layout/radial4"/>
    <dgm:cxn modelId="{0FDF8B36-13FC-4748-957A-05411A4B285F}" type="presParOf" srcId="{53C6028B-25DF-431E-A4AA-BB0015DE42A9}" destId="{8286AAA3-D6CE-48BC-8429-0841926EDA95}" srcOrd="4" destOrd="0" presId="urn:microsoft.com/office/officeart/2005/8/layout/radial4"/>
    <dgm:cxn modelId="{A185BB67-DA74-47DE-BBDF-6FA567725666}" type="presParOf" srcId="{53C6028B-25DF-431E-A4AA-BB0015DE42A9}" destId="{718B3466-4929-4D78-BB98-4BF9F574E9B9}" srcOrd="5" destOrd="0" presId="urn:microsoft.com/office/officeart/2005/8/layout/radial4"/>
    <dgm:cxn modelId="{98B9CBEE-9851-4527-BA80-5F06655972DA}" type="presParOf" srcId="{53C6028B-25DF-431E-A4AA-BB0015DE42A9}" destId="{9974F2A9-ABBB-4078-83E2-2FF40E6B8059}" srcOrd="6" destOrd="0" presId="urn:microsoft.com/office/officeart/2005/8/layout/radial4"/>
    <dgm:cxn modelId="{3BA766B7-A923-4C74-BE91-24EC3597D5AD}" type="presParOf" srcId="{53C6028B-25DF-431E-A4AA-BB0015DE42A9}" destId="{39688A7B-611E-461C-BC3F-D734A554AD8E}" srcOrd="7" destOrd="0" presId="urn:microsoft.com/office/officeart/2005/8/layout/radial4"/>
    <dgm:cxn modelId="{188BFF0D-D2BA-406E-AD42-C0F840627FE2}" type="presParOf" srcId="{53C6028B-25DF-431E-A4AA-BB0015DE42A9}" destId="{0BEC93FD-DBCD-4D1C-8D9F-D658872F6DC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FCB9B9-983A-4C36-8647-4E49FBC4D5D3}" type="doc">
      <dgm:prSet loTypeId="urn:microsoft.com/office/officeart/2005/8/layout/hChevron3" loCatId="process" qsTypeId="urn:microsoft.com/office/officeart/2005/8/quickstyle/3d4" qsCatId="3D" csTypeId="urn:microsoft.com/office/officeart/2005/8/colors/colorful3" csCatId="colorful" phldr="1"/>
      <dgm:spPr/>
    </dgm:pt>
    <dgm:pt modelId="{BF0C05BD-5316-42FB-9EA4-70CB9D8C211D}">
      <dgm:prSet phldrT="[Text]"/>
      <dgm:spPr/>
      <dgm:t>
        <a:bodyPr/>
        <a:lstStyle/>
        <a:p>
          <a:r>
            <a:rPr lang="en-IN" dirty="0"/>
            <a:t>Admin creates a loan card type with category name and duration</a:t>
          </a:r>
        </a:p>
      </dgm:t>
    </dgm:pt>
    <dgm:pt modelId="{1E72A111-7F18-4DFD-954B-35614DEB10A5}" type="parTrans" cxnId="{8055552E-E68A-41D8-BA43-3035ED3106CF}">
      <dgm:prSet/>
      <dgm:spPr/>
      <dgm:t>
        <a:bodyPr/>
        <a:lstStyle/>
        <a:p>
          <a:endParaRPr lang="en-IN"/>
        </a:p>
      </dgm:t>
    </dgm:pt>
    <dgm:pt modelId="{F8901477-73BD-4C23-8A31-1C347FEFA991}" type="sibTrans" cxnId="{8055552E-E68A-41D8-BA43-3035ED3106CF}">
      <dgm:prSet/>
      <dgm:spPr/>
      <dgm:t>
        <a:bodyPr/>
        <a:lstStyle/>
        <a:p>
          <a:endParaRPr lang="en-IN"/>
        </a:p>
      </dgm:t>
    </dgm:pt>
    <dgm:pt modelId="{9154BD16-BAA7-4490-89CA-3C47F77356DD}">
      <dgm:prSet phldrT="[Text]"/>
      <dgm:spPr/>
      <dgm:t>
        <a:bodyPr/>
        <a:lstStyle/>
        <a:p>
          <a:r>
            <a:rPr lang="en-IN" dirty="0"/>
            <a:t>Employee applies for a loan by selecting from a list of available items, the category, return date ,issue date is automatically filled</a:t>
          </a:r>
        </a:p>
      </dgm:t>
    </dgm:pt>
    <dgm:pt modelId="{53E78488-F886-4B0F-9726-264323DF74EF}" type="parTrans" cxnId="{4E3BDD79-51C7-4E28-9274-9C1E4FBEC197}">
      <dgm:prSet/>
      <dgm:spPr/>
      <dgm:t>
        <a:bodyPr/>
        <a:lstStyle/>
        <a:p>
          <a:endParaRPr lang="en-IN"/>
        </a:p>
      </dgm:t>
    </dgm:pt>
    <dgm:pt modelId="{799E1AAB-5ACA-404B-939C-03B895F86696}" type="sibTrans" cxnId="{4E3BDD79-51C7-4E28-9274-9C1E4FBEC197}">
      <dgm:prSet/>
      <dgm:spPr/>
      <dgm:t>
        <a:bodyPr/>
        <a:lstStyle/>
        <a:p>
          <a:endParaRPr lang="en-IN"/>
        </a:p>
      </dgm:t>
    </dgm:pt>
    <dgm:pt modelId="{1FEF51B0-BDD4-4129-8678-DF0093F86289}">
      <dgm:prSet phldrT="[Text]"/>
      <dgm:spPr/>
      <dgm:t>
        <a:bodyPr/>
        <a:lstStyle/>
        <a:p>
          <a:r>
            <a:rPr lang="en-IN" dirty="0"/>
            <a:t>The user can now see the item and its details in the issued items list.</a:t>
          </a:r>
        </a:p>
      </dgm:t>
    </dgm:pt>
    <dgm:pt modelId="{5C8250DD-EFFD-4EC5-94D7-C1941D4D7C3E}" type="parTrans" cxnId="{6B0C1618-05E2-4FF9-BDAA-6AF54FAA6AB8}">
      <dgm:prSet/>
      <dgm:spPr/>
      <dgm:t>
        <a:bodyPr/>
        <a:lstStyle/>
        <a:p>
          <a:endParaRPr lang="en-IN"/>
        </a:p>
      </dgm:t>
    </dgm:pt>
    <dgm:pt modelId="{F06287D7-E080-489B-80EC-AD09AC59B3E9}" type="sibTrans" cxnId="{6B0C1618-05E2-4FF9-BDAA-6AF54FAA6AB8}">
      <dgm:prSet/>
      <dgm:spPr/>
      <dgm:t>
        <a:bodyPr/>
        <a:lstStyle/>
        <a:p>
          <a:endParaRPr lang="en-IN"/>
        </a:p>
      </dgm:t>
    </dgm:pt>
    <dgm:pt modelId="{123D8698-1859-4604-BE5D-AE0B059BD38A}" type="pres">
      <dgm:prSet presAssocID="{82FCB9B9-983A-4C36-8647-4E49FBC4D5D3}" presName="Name0" presStyleCnt="0">
        <dgm:presLayoutVars>
          <dgm:dir/>
          <dgm:resizeHandles val="exact"/>
        </dgm:presLayoutVars>
      </dgm:prSet>
      <dgm:spPr/>
    </dgm:pt>
    <dgm:pt modelId="{D72F4B2F-A64A-442E-A856-112886551658}" type="pres">
      <dgm:prSet presAssocID="{BF0C05BD-5316-42FB-9EA4-70CB9D8C211D}" presName="parTxOnly" presStyleLbl="node1" presStyleIdx="0" presStyleCnt="3" custScaleX="51218" custScaleY="95913">
        <dgm:presLayoutVars>
          <dgm:bulletEnabled val="1"/>
        </dgm:presLayoutVars>
      </dgm:prSet>
      <dgm:spPr/>
    </dgm:pt>
    <dgm:pt modelId="{E52C8D17-F965-4C54-9A84-2C0DFBBBEE23}" type="pres">
      <dgm:prSet presAssocID="{F8901477-73BD-4C23-8A31-1C347FEFA991}" presName="parSpace" presStyleCnt="0"/>
      <dgm:spPr/>
    </dgm:pt>
    <dgm:pt modelId="{FF7FB23D-452D-4B0B-AFDC-DBEABE24CD38}" type="pres">
      <dgm:prSet presAssocID="{9154BD16-BAA7-4490-89CA-3C47F77356DD}" presName="parTxOnly" presStyleLbl="node1" presStyleIdx="1" presStyleCnt="3" custScaleX="103341">
        <dgm:presLayoutVars>
          <dgm:bulletEnabled val="1"/>
        </dgm:presLayoutVars>
      </dgm:prSet>
      <dgm:spPr/>
    </dgm:pt>
    <dgm:pt modelId="{7741BE5D-4592-4A87-ADBD-D50B7E805712}" type="pres">
      <dgm:prSet presAssocID="{799E1AAB-5ACA-404B-939C-03B895F86696}" presName="parSpace" presStyleCnt="0"/>
      <dgm:spPr/>
    </dgm:pt>
    <dgm:pt modelId="{E45E1087-1B45-45D5-85A3-F753E2E62644}" type="pres">
      <dgm:prSet presAssocID="{1FEF51B0-BDD4-4129-8678-DF0093F86289}" presName="parTxOnly" presStyleLbl="node1" presStyleIdx="2" presStyleCnt="3" custScaleX="70147">
        <dgm:presLayoutVars>
          <dgm:bulletEnabled val="1"/>
        </dgm:presLayoutVars>
      </dgm:prSet>
      <dgm:spPr/>
    </dgm:pt>
  </dgm:ptLst>
  <dgm:cxnLst>
    <dgm:cxn modelId="{D14EBA05-955A-489C-A58C-8FC1233A6250}" type="presOf" srcId="{82FCB9B9-983A-4C36-8647-4E49FBC4D5D3}" destId="{123D8698-1859-4604-BE5D-AE0B059BD38A}" srcOrd="0" destOrd="0" presId="urn:microsoft.com/office/officeart/2005/8/layout/hChevron3"/>
    <dgm:cxn modelId="{03D7DA0E-6832-44BE-9461-CA8927E467F9}" type="presOf" srcId="{BF0C05BD-5316-42FB-9EA4-70CB9D8C211D}" destId="{D72F4B2F-A64A-442E-A856-112886551658}" srcOrd="0" destOrd="0" presId="urn:microsoft.com/office/officeart/2005/8/layout/hChevron3"/>
    <dgm:cxn modelId="{6B0C1618-05E2-4FF9-BDAA-6AF54FAA6AB8}" srcId="{82FCB9B9-983A-4C36-8647-4E49FBC4D5D3}" destId="{1FEF51B0-BDD4-4129-8678-DF0093F86289}" srcOrd="2" destOrd="0" parTransId="{5C8250DD-EFFD-4EC5-94D7-C1941D4D7C3E}" sibTransId="{F06287D7-E080-489B-80EC-AD09AC59B3E9}"/>
    <dgm:cxn modelId="{10C5052A-9DC4-4946-80BE-614B03B020C6}" type="presOf" srcId="{1FEF51B0-BDD4-4129-8678-DF0093F86289}" destId="{E45E1087-1B45-45D5-85A3-F753E2E62644}" srcOrd="0" destOrd="0" presId="urn:microsoft.com/office/officeart/2005/8/layout/hChevron3"/>
    <dgm:cxn modelId="{8055552E-E68A-41D8-BA43-3035ED3106CF}" srcId="{82FCB9B9-983A-4C36-8647-4E49FBC4D5D3}" destId="{BF0C05BD-5316-42FB-9EA4-70CB9D8C211D}" srcOrd="0" destOrd="0" parTransId="{1E72A111-7F18-4DFD-954B-35614DEB10A5}" sibTransId="{F8901477-73BD-4C23-8A31-1C347FEFA991}"/>
    <dgm:cxn modelId="{A8065039-45DC-43F9-BA9E-57E48218C4FC}" type="presOf" srcId="{9154BD16-BAA7-4490-89CA-3C47F77356DD}" destId="{FF7FB23D-452D-4B0B-AFDC-DBEABE24CD38}" srcOrd="0" destOrd="0" presId="urn:microsoft.com/office/officeart/2005/8/layout/hChevron3"/>
    <dgm:cxn modelId="{4E3BDD79-51C7-4E28-9274-9C1E4FBEC197}" srcId="{82FCB9B9-983A-4C36-8647-4E49FBC4D5D3}" destId="{9154BD16-BAA7-4490-89CA-3C47F77356DD}" srcOrd="1" destOrd="0" parTransId="{53E78488-F886-4B0F-9726-264323DF74EF}" sibTransId="{799E1AAB-5ACA-404B-939C-03B895F86696}"/>
    <dgm:cxn modelId="{D5787DC5-0723-4930-8DBE-01A861F9E05A}" type="presParOf" srcId="{123D8698-1859-4604-BE5D-AE0B059BD38A}" destId="{D72F4B2F-A64A-442E-A856-112886551658}" srcOrd="0" destOrd="0" presId="urn:microsoft.com/office/officeart/2005/8/layout/hChevron3"/>
    <dgm:cxn modelId="{15556C76-E2FA-4ACB-941E-51BAE1E012EB}" type="presParOf" srcId="{123D8698-1859-4604-BE5D-AE0B059BD38A}" destId="{E52C8D17-F965-4C54-9A84-2C0DFBBBEE23}" srcOrd="1" destOrd="0" presId="urn:microsoft.com/office/officeart/2005/8/layout/hChevron3"/>
    <dgm:cxn modelId="{C613516B-B781-4351-AE94-C7DE03D35BBE}" type="presParOf" srcId="{123D8698-1859-4604-BE5D-AE0B059BD38A}" destId="{FF7FB23D-452D-4B0B-AFDC-DBEABE24CD38}" srcOrd="2" destOrd="0" presId="urn:microsoft.com/office/officeart/2005/8/layout/hChevron3"/>
    <dgm:cxn modelId="{29982484-557F-4CBC-8264-7660724990FB}" type="presParOf" srcId="{123D8698-1859-4604-BE5D-AE0B059BD38A}" destId="{7741BE5D-4592-4A87-ADBD-D50B7E805712}" srcOrd="3" destOrd="0" presId="urn:microsoft.com/office/officeart/2005/8/layout/hChevron3"/>
    <dgm:cxn modelId="{AF3BC24C-6E9E-4A5A-92A7-4F060037215F}" type="presParOf" srcId="{123D8698-1859-4604-BE5D-AE0B059BD38A}" destId="{E45E1087-1B45-45D5-85A3-F753E2E6264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7788E9-DB31-4F7D-96D5-6308AA045F9B}" type="doc">
      <dgm:prSet loTypeId="urn:microsoft.com/office/officeart/2005/8/layout/process4" loCatId="process" qsTypeId="urn:microsoft.com/office/officeart/2005/8/quickstyle/simple3" qsCatId="simple" csTypeId="urn:microsoft.com/office/officeart/2005/8/colors/colorful5" csCatId="colorful" phldr="1"/>
      <dgm:spPr/>
    </dgm:pt>
    <dgm:pt modelId="{A107BA21-3105-4935-A6AD-3C349DD13065}">
      <dgm:prSet phldrT="[Text]"/>
      <dgm:spPr/>
      <dgm:t>
        <a:bodyPr/>
        <a:lstStyle/>
        <a:p>
          <a:r>
            <a:rPr lang="en-IN" dirty="0"/>
            <a:t>Admin adds an item</a:t>
          </a:r>
        </a:p>
      </dgm:t>
    </dgm:pt>
    <dgm:pt modelId="{DA70E7A2-4309-4F6D-87F3-33B7B28BEE87}" type="parTrans" cxnId="{E79446CC-85ED-4695-B904-1F5F25D48151}">
      <dgm:prSet/>
      <dgm:spPr/>
      <dgm:t>
        <a:bodyPr/>
        <a:lstStyle/>
        <a:p>
          <a:endParaRPr lang="en-IN"/>
        </a:p>
      </dgm:t>
    </dgm:pt>
    <dgm:pt modelId="{C3702F5D-54A1-484A-AEF1-C60500F8481F}" type="sibTrans" cxnId="{E79446CC-85ED-4695-B904-1F5F25D48151}">
      <dgm:prSet/>
      <dgm:spPr/>
      <dgm:t>
        <a:bodyPr/>
        <a:lstStyle/>
        <a:p>
          <a:endParaRPr lang="en-IN"/>
        </a:p>
      </dgm:t>
    </dgm:pt>
    <dgm:pt modelId="{46221189-6F00-4992-B407-20DDDD1C6A44}">
      <dgm:prSet phldrT="[Text]"/>
      <dgm:spPr/>
      <dgm:t>
        <a:bodyPr/>
        <a:lstStyle/>
        <a:p>
          <a:r>
            <a:rPr lang="en-IN" dirty="0"/>
            <a:t>User issues an item</a:t>
          </a:r>
        </a:p>
      </dgm:t>
    </dgm:pt>
    <dgm:pt modelId="{C89F10DF-9197-4AE7-8270-40FC7556A160}" type="parTrans" cxnId="{12655004-F9DC-4AD3-B2CF-8E18E29D6642}">
      <dgm:prSet/>
      <dgm:spPr/>
      <dgm:t>
        <a:bodyPr/>
        <a:lstStyle/>
        <a:p>
          <a:endParaRPr lang="en-IN"/>
        </a:p>
      </dgm:t>
    </dgm:pt>
    <dgm:pt modelId="{0597A69C-32D2-431E-BAA9-6BCE260D96EC}" type="sibTrans" cxnId="{12655004-F9DC-4AD3-B2CF-8E18E29D6642}">
      <dgm:prSet/>
      <dgm:spPr/>
      <dgm:t>
        <a:bodyPr/>
        <a:lstStyle/>
        <a:p>
          <a:endParaRPr lang="en-IN"/>
        </a:p>
      </dgm:t>
    </dgm:pt>
    <dgm:pt modelId="{48618DEC-805E-4CF5-9EB2-07A5C7569AE9}">
      <dgm:prSet phldrT="[Text]"/>
      <dgm:spPr/>
      <dgm:t>
        <a:bodyPr/>
        <a:lstStyle/>
        <a:p>
          <a:r>
            <a:rPr lang="en-IN" dirty="0"/>
            <a:t>User may de-issue an item or admin may modify the item.  </a:t>
          </a:r>
        </a:p>
      </dgm:t>
    </dgm:pt>
    <dgm:pt modelId="{E5922172-92AD-4FCD-99C7-8F6C6D09BB53}" type="parTrans" cxnId="{FE4B78E2-E4FE-425D-AA81-51C4239755B2}">
      <dgm:prSet/>
      <dgm:spPr/>
      <dgm:t>
        <a:bodyPr/>
        <a:lstStyle/>
        <a:p>
          <a:endParaRPr lang="en-IN"/>
        </a:p>
      </dgm:t>
    </dgm:pt>
    <dgm:pt modelId="{C0761165-F454-4952-93D5-04A030689DC8}" type="sibTrans" cxnId="{FE4B78E2-E4FE-425D-AA81-51C4239755B2}">
      <dgm:prSet/>
      <dgm:spPr/>
      <dgm:t>
        <a:bodyPr/>
        <a:lstStyle/>
        <a:p>
          <a:endParaRPr lang="en-IN"/>
        </a:p>
      </dgm:t>
    </dgm:pt>
    <dgm:pt modelId="{A550756C-667E-40C1-B70D-B741D359AAD9}" type="pres">
      <dgm:prSet presAssocID="{907788E9-DB31-4F7D-96D5-6308AA045F9B}" presName="Name0" presStyleCnt="0">
        <dgm:presLayoutVars>
          <dgm:dir/>
          <dgm:animLvl val="lvl"/>
          <dgm:resizeHandles val="exact"/>
        </dgm:presLayoutVars>
      </dgm:prSet>
      <dgm:spPr/>
    </dgm:pt>
    <dgm:pt modelId="{AF8312DB-A8DF-4E7B-9755-665CAE9F3576}" type="pres">
      <dgm:prSet presAssocID="{48618DEC-805E-4CF5-9EB2-07A5C7569AE9}" presName="boxAndChildren" presStyleCnt="0"/>
      <dgm:spPr/>
    </dgm:pt>
    <dgm:pt modelId="{8C80EF7C-E6FB-4449-8B02-C1A84BC92762}" type="pres">
      <dgm:prSet presAssocID="{48618DEC-805E-4CF5-9EB2-07A5C7569AE9}" presName="parentTextBox" presStyleLbl="node1" presStyleIdx="0" presStyleCnt="3"/>
      <dgm:spPr/>
    </dgm:pt>
    <dgm:pt modelId="{0181EF8A-C0EB-4E99-AB13-1DD6D85B2B60}" type="pres">
      <dgm:prSet presAssocID="{0597A69C-32D2-431E-BAA9-6BCE260D96EC}" presName="sp" presStyleCnt="0"/>
      <dgm:spPr/>
    </dgm:pt>
    <dgm:pt modelId="{893C0821-8FE8-43B9-939C-20DAEB7A7017}" type="pres">
      <dgm:prSet presAssocID="{46221189-6F00-4992-B407-20DDDD1C6A44}" presName="arrowAndChildren" presStyleCnt="0"/>
      <dgm:spPr/>
    </dgm:pt>
    <dgm:pt modelId="{70FC7F49-8082-42E7-8EF7-C2C52AD4EAEE}" type="pres">
      <dgm:prSet presAssocID="{46221189-6F00-4992-B407-20DDDD1C6A44}" presName="parentTextArrow" presStyleLbl="node1" presStyleIdx="1" presStyleCnt="3"/>
      <dgm:spPr/>
    </dgm:pt>
    <dgm:pt modelId="{5B7262CC-AFCB-488D-9C33-C7EE3A84A28E}" type="pres">
      <dgm:prSet presAssocID="{C3702F5D-54A1-484A-AEF1-C60500F8481F}" presName="sp" presStyleCnt="0"/>
      <dgm:spPr/>
    </dgm:pt>
    <dgm:pt modelId="{06ABC102-CA7F-4B8C-A587-7F8CB5E94B33}" type="pres">
      <dgm:prSet presAssocID="{A107BA21-3105-4935-A6AD-3C349DD13065}" presName="arrowAndChildren" presStyleCnt="0"/>
      <dgm:spPr/>
    </dgm:pt>
    <dgm:pt modelId="{83C374A5-EC72-4BBE-BA8C-E7E8C2500A43}" type="pres">
      <dgm:prSet presAssocID="{A107BA21-3105-4935-A6AD-3C349DD13065}" presName="parentTextArrow" presStyleLbl="node1" presStyleIdx="2" presStyleCnt="3"/>
      <dgm:spPr/>
    </dgm:pt>
  </dgm:ptLst>
  <dgm:cxnLst>
    <dgm:cxn modelId="{12655004-F9DC-4AD3-B2CF-8E18E29D6642}" srcId="{907788E9-DB31-4F7D-96D5-6308AA045F9B}" destId="{46221189-6F00-4992-B407-20DDDD1C6A44}" srcOrd="1" destOrd="0" parTransId="{C89F10DF-9197-4AE7-8270-40FC7556A160}" sibTransId="{0597A69C-32D2-431E-BAA9-6BCE260D96EC}"/>
    <dgm:cxn modelId="{0859280B-7156-4C83-A40D-BBF07A7CFA4A}" type="presOf" srcId="{48618DEC-805E-4CF5-9EB2-07A5C7569AE9}" destId="{8C80EF7C-E6FB-4449-8B02-C1A84BC92762}" srcOrd="0" destOrd="0" presId="urn:microsoft.com/office/officeart/2005/8/layout/process4"/>
    <dgm:cxn modelId="{D155AD53-8C1F-4483-AD97-B71BC95FCE4D}" type="presOf" srcId="{46221189-6F00-4992-B407-20DDDD1C6A44}" destId="{70FC7F49-8082-42E7-8EF7-C2C52AD4EAEE}" srcOrd="0" destOrd="0" presId="urn:microsoft.com/office/officeart/2005/8/layout/process4"/>
    <dgm:cxn modelId="{BC3B1487-D28E-4205-BC0F-37A4E2A32D39}" type="presOf" srcId="{907788E9-DB31-4F7D-96D5-6308AA045F9B}" destId="{A550756C-667E-40C1-B70D-B741D359AAD9}" srcOrd="0" destOrd="0" presId="urn:microsoft.com/office/officeart/2005/8/layout/process4"/>
    <dgm:cxn modelId="{EB2D2494-A137-41D0-80BC-AC7C05B66852}" type="presOf" srcId="{A107BA21-3105-4935-A6AD-3C349DD13065}" destId="{83C374A5-EC72-4BBE-BA8C-E7E8C2500A43}" srcOrd="0" destOrd="0" presId="urn:microsoft.com/office/officeart/2005/8/layout/process4"/>
    <dgm:cxn modelId="{E79446CC-85ED-4695-B904-1F5F25D48151}" srcId="{907788E9-DB31-4F7D-96D5-6308AA045F9B}" destId="{A107BA21-3105-4935-A6AD-3C349DD13065}" srcOrd="0" destOrd="0" parTransId="{DA70E7A2-4309-4F6D-87F3-33B7B28BEE87}" sibTransId="{C3702F5D-54A1-484A-AEF1-C60500F8481F}"/>
    <dgm:cxn modelId="{FE4B78E2-E4FE-425D-AA81-51C4239755B2}" srcId="{907788E9-DB31-4F7D-96D5-6308AA045F9B}" destId="{48618DEC-805E-4CF5-9EB2-07A5C7569AE9}" srcOrd="2" destOrd="0" parTransId="{E5922172-92AD-4FCD-99C7-8F6C6D09BB53}" sibTransId="{C0761165-F454-4952-93D5-04A030689DC8}"/>
    <dgm:cxn modelId="{7497A46F-035D-4588-AFFF-274E48EA1C0A}" type="presParOf" srcId="{A550756C-667E-40C1-B70D-B741D359AAD9}" destId="{AF8312DB-A8DF-4E7B-9755-665CAE9F3576}" srcOrd="0" destOrd="0" presId="urn:microsoft.com/office/officeart/2005/8/layout/process4"/>
    <dgm:cxn modelId="{4BC08BE9-3570-4F8C-80AC-3968D87AB204}" type="presParOf" srcId="{AF8312DB-A8DF-4E7B-9755-665CAE9F3576}" destId="{8C80EF7C-E6FB-4449-8B02-C1A84BC92762}" srcOrd="0" destOrd="0" presId="urn:microsoft.com/office/officeart/2005/8/layout/process4"/>
    <dgm:cxn modelId="{A1DAA05E-1F3D-44BD-B13D-020CD7583480}" type="presParOf" srcId="{A550756C-667E-40C1-B70D-B741D359AAD9}" destId="{0181EF8A-C0EB-4E99-AB13-1DD6D85B2B60}" srcOrd="1" destOrd="0" presId="urn:microsoft.com/office/officeart/2005/8/layout/process4"/>
    <dgm:cxn modelId="{E7BC3A84-1E19-4E91-9302-68277E314D6A}" type="presParOf" srcId="{A550756C-667E-40C1-B70D-B741D359AAD9}" destId="{893C0821-8FE8-43B9-939C-20DAEB7A7017}" srcOrd="2" destOrd="0" presId="urn:microsoft.com/office/officeart/2005/8/layout/process4"/>
    <dgm:cxn modelId="{46B2D4A3-6FCD-49D1-9E78-B89B445BFA27}" type="presParOf" srcId="{893C0821-8FE8-43B9-939C-20DAEB7A7017}" destId="{70FC7F49-8082-42E7-8EF7-C2C52AD4EAEE}" srcOrd="0" destOrd="0" presId="urn:microsoft.com/office/officeart/2005/8/layout/process4"/>
    <dgm:cxn modelId="{39924ADA-F808-4F2B-B94D-3302D5D3BFF9}" type="presParOf" srcId="{A550756C-667E-40C1-B70D-B741D359AAD9}" destId="{5B7262CC-AFCB-488D-9C33-C7EE3A84A28E}" srcOrd="3" destOrd="0" presId="urn:microsoft.com/office/officeart/2005/8/layout/process4"/>
    <dgm:cxn modelId="{350B9064-DEE8-48D5-9CEC-AC9157297160}" type="presParOf" srcId="{A550756C-667E-40C1-B70D-B741D359AAD9}" destId="{06ABC102-CA7F-4B8C-A587-7F8CB5E94B33}" srcOrd="4" destOrd="0" presId="urn:microsoft.com/office/officeart/2005/8/layout/process4"/>
    <dgm:cxn modelId="{BA51DE84-7F82-4E34-BB59-7B8BD0B89155}" type="presParOf" srcId="{06ABC102-CA7F-4B8C-A587-7F8CB5E94B33}" destId="{83C374A5-EC72-4BBE-BA8C-E7E8C2500A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EFA7F5-B899-446C-8C07-3B1955C074C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0920AC3-6A1B-4B89-8901-25A14F1CBEEC}">
      <dgm:prSet phldrT="[Text]"/>
      <dgm:spPr/>
      <dgm:t>
        <a:bodyPr/>
        <a:lstStyle/>
        <a:p>
          <a:r>
            <a:rPr lang="en-IN" dirty="0"/>
            <a:t>Employee data</a:t>
          </a:r>
        </a:p>
      </dgm:t>
    </dgm:pt>
    <dgm:pt modelId="{2707CEB7-8A4C-44A3-A769-CA9F8A57E965}" type="parTrans" cxnId="{CF241514-7487-4D45-B31A-FB9749CBB4AB}">
      <dgm:prSet/>
      <dgm:spPr/>
      <dgm:t>
        <a:bodyPr/>
        <a:lstStyle/>
        <a:p>
          <a:endParaRPr lang="en-IN"/>
        </a:p>
      </dgm:t>
    </dgm:pt>
    <dgm:pt modelId="{4621E95B-6FF5-43C0-81AA-E13E252D6847}" type="sibTrans" cxnId="{CF241514-7487-4D45-B31A-FB9749CBB4AB}">
      <dgm:prSet/>
      <dgm:spPr/>
      <dgm:t>
        <a:bodyPr/>
        <a:lstStyle/>
        <a:p>
          <a:endParaRPr lang="en-IN"/>
        </a:p>
      </dgm:t>
    </dgm:pt>
    <dgm:pt modelId="{EF209A37-2112-4970-8E63-EE05BB04CB42}">
      <dgm:prSet phldrT="[Text]"/>
      <dgm:spPr/>
      <dgm:t>
        <a:bodyPr/>
        <a:lstStyle/>
        <a:p>
          <a:r>
            <a:rPr lang="en-IN" dirty="0"/>
            <a:t>User originally created by admin </a:t>
          </a:r>
        </a:p>
      </dgm:t>
    </dgm:pt>
    <dgm:pt modelId="{F84E7D36-72B1-459A-8F81-5B7FFE54FA7E}" type="parTrans" cxnId="{FA8854F5-6C0B-466B-BAC3-87EA5D0048D5}">
      <dgm:prSet/>
      <dgm:spPr/>
      <dgm:t>
        <a:bodyPr/>
        <a:lstStyle/>
        <a:p>
          <a:endParaRPr lang="en-IN"/>
        </a:p>
      </dgm:t>
    </dgm:pt>
    <dgm:pt modelId="{765AC648-A345-4DB2-94C0-802A24E6175C}" type="sibTrans" cxnId="{FA8854F5-6C0B-466B-BAC3-87EA5D0048D5}">
      <dgm:prSet/>
      <dgm:spPr/>
      <dgm:t>
        <a:bodyPr/>
        <a:lstStyle/>
        <a:p>
          <a:endParaRPr lang="en-IN"/>
        </a:p>
      </dgm:t>
    </dgm:pt>
    <dgm:pt modelId="{70489770-03C8-4206-825E-06EE10573868}">
      <dgm:prSet phldrT="[Text]"/>
      <dgm:spPr/>
      <dgm:t>
        <a:bodyPr/>
        <a:lstStyle/>
        <a:p>
          <a:r>
            <a:rPr lang="en-IN" dirty="0"/>
            <a:t>Editable by both admin and employee</a:t>
          </a:r>
        </a:p>
      </dgm:t>
    </dgm:pt>
    <dgm:pt modelId="{BD032E5B-0BB5-452A-B529-7CF9959C0820}" type="parTrans" cxnId="{7CB1419F-2ACA-4836-A40C-B5F13F227297}">
      <dgm:prSet/>
      <dgm:spPr/>
      <dgm:t>
        <a:bodyPr/>
        <a:lstStyle/>
        <a:p>
          <a:endParaRPr lang="en-IN"/>
        </a:p>
      </dgm:t>
    </dgm:pt>
    <dgm:pt modelId="{D093AC55-51BA-4154-A4BA-5091098F4E2D}" type="sibTrans" cxnId="{7CB1419F-2ACA-4836-A40C-B5F13F227297}">
      <dgm:prSet/>
      <dgm:spPr/>
      <dgm:t>
        <a:bodyPr/>
        <a:lstStyle/>
        <a:p>
          <a:endParaRPr lang="en-IN"/>
        </a:p>
      </dgm:t>
    </dgm:pt>
    <dgm:pt modelId="{421BC849-F547-44D7-A72D-3795CE65DC56}">
      <dgm:prSet phldrT="[Text]"/>
      <dgm:spPr/>
      <dgm:t>
        <a:bodyPr/>
        <a:lstStyle/>
        <a:p>
          <a:r>
            <a:rPr lang="en-IN" dirty="0"/>
            <a:t>Password set by user while signing up</a:t>
          </a:r>
        </a:p>
      </dgm:t>
    </dgm:pt>
    <dgm:pt modelId="{FD9834B3-F418-483E-BC0A-3815CA33C2F5}" type="parTrans" cxnId="{9618CF2A-E0CE-404E-A62E-AA2661EE0E29}">
      <dgm:prSet/>
      <dgm:spPr/>
      <dgm:t>
        <a:bodyPr/>
        <a:lstStyle/>
        <a:p>
          <a:endParaRPr lang="en-IN"/>
        </a:p>
      </dgm:t>
    </dgm:pt>
    <dgm:pt modelId="{6CC07CF4-FB0F-4BE5-9C89-7936118AB0B8}" type="sibTrans" cxnId="{9618CF2A-E0CE-404E-A62E-AA2661EE0E29}">
      <dgm:prSet/>
      <dgm:spPr/>
      <dgm:t>
        <a:bodyPr/>
        <a:lstStyle/>
        <a:p>
          <a:endParaRPr lang="en-IN"/>
        </a:p>
      </dgm:t>
    </dgm:pt>
    <dgm:pt modelId="{8C8872D6-C6B6-4D3D-A4A6-4AD8C9AB8688}">
      <dgm:prSet phldrT="[Text]"/>
      <dgm:spPr/>
      <dgm:t>
        <a:bodyPr/>
        <a:lstStyle/>
        <a:p>
          <a:r>
            <a:rPr lang="en-IN" dirty="0"/>
            <a:t>Deleted by admin</a:t>
          </a:r>
        </a:p>
      </dgm:t>
    </dgm:pt>
    <dgm:pt modelId="{E3D6B3F4-1009-48AF-8E97-4E5E88E623AC}" type="parTrans" cxnId="{C6C24293-A02D-4C83-8FD6-D9B7702EB127}">
      <dgm:prSet/>
      <dgm:spPr/>
      <dgm:t>
        <a:bodyPr/>
        <a:lstStyle/>
        <a:p>
          <a:endParaRPr lang="en-IN"/>
        </a:p>
      </dgm:t>
    </dgm:pt>
    <dgm:pt modelId="{53E1A726-1318-4A00-9F6A-B824B9556EBE}" type="sibTrans" cxnId="{C6C24293-A02D-4C83-8FD6-D9B7702EB127}">
      <dgm:prSet/>
      <dgm:spPr/>
      <dgm:t>
        <a:bodyPr/>
        <a:lstStyle/>
        <a:p>
          <a:endParaRPr lang="en-IN"/>
        </a:p>
      </dgm:t>
    </dgm:pt>
    <dgm:pt modelId="{5DD6BEFA-355C-4BD5-B7AB-00981FEEA24E}" type="pres">
      <dgm:prSet presAssocID="{41EFA7F5-B899-446C-8C07-3B1955C074C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08C26AA-AA3D-4C94-9F52-F93E963AD37E}" type="pres">
      <dgm:prSet presAssocID="{41EFA7F5-B899-446C-8C07-3B1955C074CB}" presName="matrix" presStyleCnt="0"/>
      <dgm:spPr/>
    </dgm:pt>
    <dgm:pt modelId="{89BBD13D-73CE-4E91-B7AF-EE39E18575AB}" type="pres">
      <dgm:prSet presAssocID="{41EFA7F5-B899-446C-8C07-3B1955C074CB}" presName="tile1" presStyleLbl="node1" presStyleIdx="0" presStyleCnt="4"/>
      <dgm:spPr/>
    </dgm:pt>
    <dgm:pt modelId="{5CA6E3A6-5731-4AF0-8322-311271E08272}" type="pres">
      <dgm:prSet presAssocID="{41EFA7F5-B899-446C-8C07-3B1955C074C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6BABAA8-EED5-4E69-B6B7-69B840A2A0E7}" type="pres">
      <dgm:prSet presAssocID="{41EFA7F5-B899-446C-8C07-3B1955C074CB}" presName="tile2" presStyleLbl="node1" presStyleIdx="1" presStyleCnt="4"/>
      <dgm:spPr/>
    </dgm:pt>
    <dgm:pt modelId="{D53D2FF8-7C5C-4497-A57F-43A2CBB52C9F}" type="pres">
      <dgm:prSet presAssocID="{41EFA7F5-B899-446C-8C07-3B1955C074C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06FAEA1-8858-4F02-B5E6-FEC101F10023}" type="pres">
      <dgm:prSet presAssocID="{41EFA7F5-B899-446C-8C07-3B1955C074CB}" presName="tile3" presStyleLbl="node1" presStyleIdx="2" presStyleCnt="4"/>
      <dgm:spPr/>
    </dgm:pt>
    <dgm:pt modelId="{800CDF72-E5C5-4F7B-857B-97D8D8E22F45}" type="pres">
      <dgm:prSet presAssocID="{41EFA7F5-B899-446C-8C07-3B1955C074C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50B8A95-1D66-4172-B703-4D375CAD7831}" type="pres">
      <dgm:prSet presAssocID="{41EFA7F5-B899-446C-8C07-3B1955C074CB}" presName="tile4" presStyleLbl="node1" presStyleIdx="3" presStyleCnt="4"/>
      <dgm:spPr/>
    </dgm:pt>
    <dgm:pt modelId="{CA5E2C1C-4E19-4D62-84C2-3BC5523653A0}" type="pres">
      <dgm:prSet presAssocID="{41EFA7F5-B899-446C-8C07-3B1955C074C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EB7C848-E38B-4EE8-BEA0-2F1B90525E82}" type="pres">
      <dgm:prSet presAssocID="{41EFA7F5-B899-446C-8C07-3B1955C074CB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F241514-7487-4D45-B31A-FB9749CBB4AB}" srcId="{41EFA7F5-B899-446C-8C07-3B1955C074CB}" destId="{E0920AC3-6A1B-4B89-8901-25A14F1CBEEC}" srcOrd="0" destOrd="0" parTransId="{2707CEB7-8A4C-44A3-A769-CA9F8A57E965}" sibTransId="{4621E95B-6FF5-43C0-81AA-E13E252D6847}"/>
    <dgm:cxn modelId="{D434761A-68E6-4FAF-A3D5-D243B4C33ED0}" type="presOf" srcId="{41EFA7F5-B899-446C-8C07-3B1955C074CB}" destId="{5DD6BEFA-355C-4BD5-B7AB-00981FEEA24E}" srcOrd="0" destOrd="0" presId="urn:microsoft.com/office/officeart/2005/8/layout/matrix1"/>
    <dgm:cxn modelId="{C831E820-9F88-456A-86EF-061872D2D462}" type="presOf" srcId="{8C8872D6-C6B6-4D3D-A4A6-4AD8C9AB8688}" destId="{CA5E2C1C-4E19-4D62-84C2-3BC5523653A0}" srcOrd="1" destOrd="0" presId="urn:microsoft.com/office/officeart/2005/8/layout/matrix1"/>
    <dgm:cxn modelId="{9618CF2A-E0CE-404E-A62E-AA2661EE0E29}" srcId="{E0920AC3-6A1B-4B89-8901-25A14F1CBEEC}" destId="{421BC849-F547-44D7-A72D-3795CE65DC56}" srcOrd="2" destOrd="0" parTransId="{FD9834B3-F418-483E-BC0A-3815CA33C2F5}" sibTransId="{6CC07CF4-FB0F-4BE5-9C89-7936118AB0B8}"/>
    <dgm:cxn modelId="{53B6203D-0A66-428F-99A2-483C741179D5}" type="presOf" srcId="{EF209A37-2112-4970-8E63-EE05BB04CB42}" destId="{5CA6E3A6-5731-4AF0-8322-311271E08272}" srcOrd="1" destOrd="0" presId="urn:microsoft.com/office/officeart/2005/8/layout/matrix1"/>
    <dgm:cxn modelId="{FC008D67-C630-4C67-B695-38BC31977087}" type="presOf" srcId="{70489770-03C8-4206-825E-06EE10573868}" destId="{96BABAA8-EED5-4E69-B6B7-69B840A2A0E7}" srcOrd="0" destOrd="0" presId="urn:microsoft.com/office/officeart/2005/8/layout/matrix1"/>
    <dgm:cxn modelId="{07CB914D-3922-46FD-A2F2-25DE6FFD852C}" type="presOf" srcId="{421BC849-F547-44D7-A72D-3795CE65DC56}" destId="{800CDF72-E5C5-4F7B-857B-97D8D8E22F45}" srcOrd="1" destOrd="0" presId="urn:microsoft.com/office/officeart/2005/8/layout/matrix1"/>
    <dgm:cxn modelId="{532F4150-16E4-493E-B1E7-CD5EE2850465}" type="presOf" srcId="{8C8872D6-C6B6-4D3D-A4A6-4AD8C9AB8688}" destId="{950B8A95-1D66-4172-B703-4D375CAD7831}" srcOrd="0" destOrd="0" presId="urn:microsoft.com/office/officeart/2005/8/layout/matrix1"/>
    <dgm:cxn modelId="{5D45FE92-9DF8-4E70-93B7-E78DECFF7185}" type="presOf" srcId="{421BC849-F547-44D7-A72D-3795CE65DC56}" destId="{806FAEA1-8858-4F02-B5E6-FEC101F10023}" srcOrd="0" destOrd="0" presId="urn:microsoft.com/office/officeart/2005/8/layout/matrix1"/>
    <dgm:cxn modelId="{C6C24293-A02D-4C83-8FD6-D9B7702EB127}" srcId="{E0920AC3-6A1B-4B89-8901-25A14F1CBEEC}" destId="{8C8872D6-C6B6-4D3D-A4A6-4AD8C9AB8688}" srcOrd="3" destOrd="0" parTransId="{E3D6B3F4-1009-48AF-8E97-4E5E88E623AC}" sibTransId="{53E1A726-1318-4A00-9F6A-B824B9556EBE}"/>
    <dgm:cxn modelId="{8859BF93-B1E6-4159-9649-9587E43074CE}" type="presOf" srcId="{70489770-03C8-4206-825E-06EE10573868}" destId="{D53D2FF8-7C5C-4497-A57F-43A2CBB52C9F}" srcOrd="1" destOrd="0" presId="urn:microsoft.com/office/officeart/2005/8/layout/matrix1"/>
    <dgm:cxn modelId="{7CB1419F-2ACA-4836-A40C-B5F13F227297}" srcId="{E0920AC3-6A1B-4B89-8901-25A14F1CBEEC}" destId="{70489770-03C8-4206-825E-06EE10573868}" srcOrd="1" destOrd="0" parTransId="{BD032E5B-0BB5-452A-B529-7CF9959C0820}" sibTransId="{D093AC55-51BA-4154-A4BA-5091098F4E2D}"/>
    <dgm:cxn modelId="{B28055A0-FBD3-44F5-A511-BD9035FABBD4}" type="presOf" srcId="{EF209A37-2112-4970-8E63-EE05BB04CB42}" destId="{89BBD13D-73CE-4E91-B7AF-EE39E18575AB}" srcOrd="0" destOrd="0" presId="urn:microsoft.com/office/officeart/2005/8/layout/matrix1"/>
    <dgm:cxn modelId="{A62859AE-ECE3-4325-8C43-C709A32CA8E5}" type="presOf" srcId="{E0920AC3-6A1B-4B89-8901-25A14F1CBEEC}" destId="{2EB7C848-E38B-4EE8-BEA0-2F1B90525E82}" srcOrd="0" destOrd="0" presId="urn:microsoft.com/office/officeart/2005/8/layout/matrix1"/>
    <dgm:cxn modelId="{FA8854F5-6C0B-466B-BAC3-87EA5D0048D5}" srcId="{E0920AC3-6A1B-4B89-8901-25A14F1CBEEC}" destId="{EF209A37-2112-4970-8E63-EE05BB04CB42}" srcOrd="0" destOrd="0" parTransId="{F84E7D36-72B1-459A-8F81-5B7FFE54FA7E}" sibTransId="{765AC648-A345-4DB2-94C0-802A24E6175C}"/>
    <dgm:cxn modelId="{C80A051C-A830-41F2-9573-82688F3112FB}" type="presParOf" srcId="{5DD6BEFA-355C-4BD5-B7AB-00981FEEA24E}" destId="{308C26AA-AA3D-4C94-9F52-F93E963AD37E}" srcOrd="0" destOrd="0" presId="urn:microsoft.com/office/officeart/2005/8/layout/matrix1"/>
    <dgm:cxn modelId="{EB6DF49D-BEA3-477A-A631-10652038BF9C}" type="presParOf" srcId="{308C26AA-AA3D-4C94-9F52-F93E963AD37E}" destId="{89BBD13D-73CE-4E91-B7AF-EE39E18575AB}" srcOrd="0" destOrd="0" presId="urn:microsoft.com/office/officeart/2005/8/layout/matrix1"/>
    <dgm:cxn modelId="{16A7FE24-7317-4B3D-AF79-9BD0CB297321}" type="presParOf" srcId="{308C26AA-AA3D-4C94-9F52-F93E963AD37E}" destId="{5CA6E3A6-5731-4AF0-8322-311271E08272}" srcOrd="1" destOrd="0" presId="urn:microsoft.com/office/officeart/2005/8/layout/matrix1"/>
    <dgm:cxn modelId="{7F0DCA70-1AA0-4F2E-A257-68B5F30B1709}" type="presParOf" srcId="{308C26AA-AA3D-4C94-9F52-F93E963AD37E}" destId="{96BABAA8-EED5-4E69-B6B7-69B840A2A0E7}" srcOrd="2" destOrd="0" presId="urn:microsoft.com/office/officeart/2005/8/layout/matrix1"/>
    <dgm:cxn modelId="{15532F4C-AD79-4228-AF88-5E7D598EBB51}" type="presParOf" srcId="{308C26AA-AA3D-4C94-9F52-F93E963AD37E}" destId="{D53D2FF8-7C5C-4497-A57F-43A2CBB52C9F}" srcOrd="3" destOrd="0" presId="urn:microsoft.com/office/officeart/2005/8/layout/matrix1"/>
    <dgm:cxn modelId="{5BEA77D8-577E-49EB-9B1A-9DB8F2748AC0}" type="presParOf" srcId="{308C26AA-AA3D-4C94-9F52-F93E963AD37E}" destId="{806FAEA1-8858-4F02-B5E6-FEC101F10023}" srcOrd="4" destOrd="0" presId="urn:microsoft.com/office/officeart/2005/8/layout/matrix1"/>
    <dgm:cxn modelId="{4B164440-AD57-45EF-AECA-9A991F565BD1}" type="presParOf" srcId="{308C26AA-AA3D-4C94-9F52-F93E963AD37E}" destId="{800CDF72-E5C5-4F7B-857B-97D8D8E22F45}" srcOrd="5" destOrd="0" presId="urn:microsoft.com/office/officeart/2005/8/layout/matrix1"/>
    <dgm:cxn modelId="{0E7FD62B-EB1F-47DE-B1AC-59BDC1E36291}" type="presParOf" srcId="{308C26AA-AA3D-4C94-9F52-F93E963AD37E}" destId="{950B8A95-1D66-4172-B703-4D375CAD7831}" srcOrd="6" destOrd="0" presId="urn:microsoft.com/office/officeart/2005/8/layout/matrix1"/>
    <dgm:cxn modelId="{0664A219-6FC5-4700-8D3A-EE5BA870BF27}" type="presParOf" srcId="{308C26AA-AA3D-4C94-9F52-F93E963AD37E}" destId="{CA5E2C1C-4E19-4D62-84C2-3BC5523653A0}" srcOrd="7" destOrd="0" presId="urn:microsoft.com/office/officeart/2005/8/layout/matrix1"/>
    <dgm:cxn modelId="{5D0201ED-64E0-4526-B232-7678F4858697}" type="presParOf" srcId="{5DD6BEFA-355C-4BD5-B7AB-00981FEEA24E}" destId="{2EB7C848-E38B-4EE8-BEA0-2F1B90525E8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A6DE3F-49B9-4BEB-9CDC-4BD91E5C6EFA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79E2211C-DB05-4796-B491-702E8F500099}">
      <dgm:prSet phldrT="[Text]" custT="1"/>
      <dgm:spPr/>
      <dgm:t>
        <a:bodyPr/>
        <a:lstStyle/>
        <a:p>
          <a:r>
            <a:rPr lang="en-IN" sz="2000" dirty="0"/>
            <a:t>Admin creates a loan category and adds items which are by default available for issue</a:t>
          </a:r>
        </a:p>
      </dgm:t>
    </dgm:pt>
    <dgm:pt modelId="{CD3F0C54-35F0-42DD-AB3F-AE41FB27BEAA}" type="parTrans" cxnId="{4F9C449C-3043-462E-AD86-34E14F49633C}">
      <dgm:prSet/>
      <dgm:spPr/>
      <dgm:t>
        <a:bodyPr/>
        <a:lstStyle/>
        <a:p>
          <a:endParaRPr lang="en-IN"/>
        </a:p>
      </dgm:t>
    </dgm:pt>
    <dgm:pt modelId="{81B8004A-4EB7-4130-9357-9EB7DD572463}" type="sibTrans" cxnId="{4F9C449C-3043-462E-AD86-34E14F49633C}">
      <dgm:prSet/>
      <dgm:spPr/>
      <dgm:t>
        <a:bodyPr/>
        <a:lstStyle/>
        <a:p>
          <a:endParaRPr lang="en-IN"/>
        </a:p>
      </dgm:t>
    </dgm:pt>
    <dgm:pt modelId="{543F474A-1FD9-4F2E-BF4F-7EBF899A69A0}">
      <dgm:prSet phldrT="[Text]" custT="1"/>
      <dgm:spPr/>
      <dgm:t>
        <a:bodyPr/>
        <a:lstStyle/>
        <a:p>
          <a:r>
            <a:rPr lang="en-IN" sz="2000" dirty="0"/>
            <a:t>User selects an item and applies for a loan, the item becomes issued to that user and a loan ID is generated.</a:t>
          </a:r>
        </a:p>
      </dgm:t>
    </dgm:pt>
    <dgm:pt modelId="{8406FF7D-91DA-4702-83DC-F754EB379691}" type="parTrans" cxnId="{5EB6F1E9-8A18-4FDF-9374-1C7F2EF65F00}">
      <dgm:prSet/>
      <dgm:spPr/>
      <dgm:t>
        <a:bodyPr/>
        <a:lstStyle/>
        <a:p>
          <a:endParaRPr lang="en-IN"/>
        </a:p>
      </dgm:t>
    </dgm:pt>
    <dgm:pt modelId="{F407BD68-1C0C-4F80-9A18-D74EBC27112A}" type="sibTrans" cxnId="{5EB6F1E9-8A18-4FDF-9374-1C7F2EF65F00}">
      <dgm:prSet/>
      <dgm:spPr/>
      <dgm:t>
        <a:bodyPr/>
        <a:lstStyle/>
        <a:p>
          <a:endParaRPr lang="en-IN"/>
        </a:p>
      </dgm:t>
    </dgm:pt>
    <dgm:pt modelId="{E781BA8C-3542-40DF-B935-156E5B5A2D72}">
      <dgm:prSet phldrT="[Text]" custT="1"/>
      <dgm:spPr/>
      <dgm:t>
        <a:bodyPr/>
        <a:lstStyle/>
        <a:p>
          <a:r>
            <a:rPr lang="en-IN" sz="2000" dirty="0"/>
            <a:t>The loan card as well as the item is visible to the user. The item details can be edited by the admin.</a:t>
          </a:r>
        </a:p>
      </dgm:t>
    </dgm:pt>
    <dgm:pt modelId="{A1F1078B-C9F4-4503-8BE7-889E0D9CF755}" type="parTrans" cxnId="{AEDF8CEC-CC44-42C8-B75D-E3D81F21D3B0}">
      <dgm:prSet/>
      <dgm:spPr/>
      <dgm:t>
        <a:bodyPr/>
        <a:lstStyle/>
        <a:p>
          <a:endParaRPr lang="en-IN"/>
        </a:p>
      </dgm:t>
    </dgm:pt>
    <dgm:pt modelId="{1F4F4179-BCEB-4EFC-9974-4EFF5E92C89D}" type="sibTrans" cxnId="{AEDF8CEC-CC44-42C8-B75D-E3D81F21D3B0}">
      <dgm:prSet/>
      <dgm:spPr/>
      <dgm:t>
        <a:bodyPr/>
        <a:lstStyle/>
        <a:p>
          <a:endParaRPr lang="en-IN"/>
        </a:p>
      </dgm:t>
    </dgm:pt>
    <dgm:pt modelId="{B5534D31-60BB-4A14-A43E-9324FB7AED5E}" type="pres">
      <dgm:prSet presAssocID="{24A6DE3F-49B9-4BEB-9CDC-4BD91E5C6EF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E740221-7A6D-487B-AF75-773A4183B56C}" type="pres">
      <dgm:prSet presAssocID="{79E2211C-DB05-4796-B491-702E8F500099}" presName="gear1" presStyleLbl="node1" presStyleIdx="0" presStyleCnt="3" custScaleX="109775" custScaleY="109372" custLinFactNeighborX="63786" custLinFactNeighborY="19653">
        <dgm:presLayoutVars>
          <dgm:chMax val="1"/>
          <dgm:bulletEnabled val="1"/>
        </dgm:presLayoutVars>
      </dgm:prSet>
      <dgm:spPr/>
    </dgm:pt>
    <dgm:pt modelId="{E1A2BA80-1848-4B21-B0B6-E9696656915C}" type="pres">
      <dgm:prSet presAssocID="{79E2211C-DB05-4796-B491-702E8F500099}" presName="gear1srcNode" presStyleLbl="node1" presStyleIdx="0" presStyleCnt="3"/>
      <dgm:spPr/>
    </dgm:pt>
    <dgm:pt modelId="{A8A9BEE8-A7E0-4EB5-859B-EE0B35A93AAE}" type="pres">
      <dgm:prSet presAssocID="{79E2211C-DB05-4796-B491-702E8F500099}" presName="gear1dstNode" presStyleLbl="node1" presStyleIdx="0" presStyleCnt="3"/>
      <dgm:spPr/>
    </dgm:pt>
    <dgm:pt modelId="{C01EEFDF-5F95-407B-885B-565571C4B1DC}" type="pres">
      <dgm:prSet presAssocID="{543F474A-1FD9-4F2E-BF4F-7EBF899A69A0}" presName="gear2" presStyleLbl="node1" presStyleIdx="1" presStyleCnt="3" custScaleX="174647" custScaleY="169911" custLinFactNeighborX="-43804" custLinFactNeighborY="7554">
        <dgm:presLayoutVars>
          <dgm:chMax val="1"/>
          <dgm:bulletEnabled val="1"/>
        </dgm:presLayoutVars>
      </dgm:prSet>
      <dgm:spPr/>
    </dgm:pt>
    <dgm:pt modelId="{3DF99FA3-3EAD-4DCB-9FF6-7E4B85B3091F}" type="pres">
      <dgm:prSet presAssocID="{543F474A-1FD9-4F2E-BF4F-7EBF899A69A0}" presName="gear2srcNode" presStyleLbl="node1" presStyleIdx="1" presStyleCnt="3"/>
      <dgm:spPr/>
    </dgm:pt>
    <dgm:pt modelId="{DBBD6EC0-675B-4BAA-872D-D858C68381FE}" type="pres">
      <dgm:prSet presAssocID="{543F474A-1FD9-4F2E-BF4F-7EBF899A69A0}" presName="gear2dstNode" presStyleLbl="node1" presStyleIdx="1" presStyleCnt="3"/>
      <dgm:spPr/>
    </dgm:pt>
    <dgm:pt modelId="{D2ED8F10-AF72-41F6-B752-F70F16B18F05}" type="pres">
      <dgm:prSet presAssocID="{E781BA8C-3542-40DF-B935-156E5B5A2D72}" presName="gear3" presStyleLbl="node1" presStyleIdx="2" presStyleCnt="3" custScaleX="174210" custScaleY="164446" custLinFactNeighborX="38717" custLinFactNeighborY="-32791"/>
      <dgm:spPr/>
    </dgm:pt>
    <dgm:pt modelId="{18A70131-E26B-4851-8460-19FFBC7A8635}" type="pres">
      <dgm:prSet presAssocID="{E781BA8C-3542-40DF-B935-156E5B5A2D7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F3FBEBA-57C9-473D-8C21-1986D975F3B4}" type="pres">
      <dgm:prSet presAssocID="{E781BA8C-3542-40DF-B935-156E5B5A2D72}" presName="gear3srcNode" presStyleLbl="node1" presStyleIdx="2" presStyleCnt="3"/>
      <dgm:spPr/>
    </dgm:pt>
    <dgm:pt modelId="{856C0238-A59E-41ED-9ADE-6A9ED1493D44}" type="pres">
      <dgm:prSet presAssocID="{E781BA8C-3542-40DF-B935-156E5B5A2D72}" presName="gear3dstNode" presStyleLbl="node1" presStyleIdx="2" presStyleCnt="3"/>
      <dgm:spPr/>
    </dgm:pt>
    <dgm:pt modelId="{398E6811-29C2-4430-8258-F321DA8DE336}" type="pres">
      <dgm:prSet presAssocID="{81B8004A-4EB7-4130-9357-9EB7DD572463}" presName="connector1" presStyleLbl="sibTrans2D1" presStyleIdx="0" presStyleCnt="3" custLinFactNeighborX="59799" custLinFactNeighborY="4341"/>
      <dgm:spPr/>
    </dgm:pt>
    <dgm:pt modelId="{3AFB3B4C-E964-4999-B5F4-EED50B8F8E59}" type="pres">
      <dgm:prSet presAssocID="{F407BD68-1C0C-4F80-9A18-D74EBC27112A}" presName="connector2" presStyleLbl="sibTrans2D1" presStyleIdx="1" presStyleCnt="3" custLinFactNeighborX="-68587" custLinFactNeighborY="6673"/>
      <dgm:spPr/>
    </dgm:pt>
    <dgm:pt modelId="{B1AE55AD-600C-4C31-850E-E8A4B2E6FB79}" type="pres">
      <dgm:prSet presAssocID="{1F4F4179-BCEB-4EFC-9974-4EFF5E92C89D}" presName="connector3" presStyleLbl="sibTrans2D1" presStyleIdx="2" presStyleCnt="3"/>
      <dgm:spPr/>
    </dgm:pt>
  </dgm:ptLst>
  <dgm:cxnLst>
    <dgm:cxn modelId="{0C15EA05-2730-4020-AA11-62CD552FA741}" type="presOf" srcId="{79E2211C-DB05-4796-B491-702E8F500099}" destId="{6E740221-7A6D-487B-AF75-773A4183B56C}" srcOrd="0" destOrd="0" presId="urn:microsoft.com/office/officeart/2005/8/layout/gear1"/>
    <dgm:cxn modelId="{ED14F307-7927-4CAC-B3C5-C58017EC023B}" type="presOf" srcId="{543F474A-1FD9-4F2E-BF4F-7EBF899A69A0}" destId="{3DF99FA3-3EAD-4DCB-9FF6-7E4B85B3091F}" srcOrd="1" destOrd="0" presId="urn:microsoft.com/office/officeart/2005/8/layout/gear1"/>
    <dgm:cxn modelId="{7C70440C-59D5-49B1-9AF3-1E18640A61B5}" type="presOf" srcId="{E781BA8C-3542-40DF-B935-156E5B5A2D72}" destId="{856C0238-A59E-41ED-9ADE-6A9ED1493D44}" srcOrd="3" destOrd="0" presId="urn:microsoft.com/office/officeart/2005/8/layout/gear1"/>
    <dgm:cxn modelId="{8ED9000F-2A98-44CE-A04F-54196398B2D0}" type="presOf" srcId="{543F474A-1FD9-4F2E-BF4F-7EBF899A69A0}" destId="{DBBD6EC0-675B-4BAA-872D-D858C68381FE}" srcOrd="2" destOrd="0" presId="urn:microsoft.com/office/officeart/2005/8/layout/gear1"/>
    <dgm:cxn modelId="{109F0422-8C41-41C0-9479-89197B96F0D9}" type="presOf" srcId="{E781BA8C-3542-40DF-B935-156E5B5A2D72}" destId="{3F3FBEBA-57C9-473D-8C21-1986D975F3B4}" srcOrd="2" destOrd="0" presId="urn:microsoft.com/office/officeart/2005/8/layout/gear1"/>
    <dgm:cxn modelId="{FE26B332-F8AA-4037-9EE2-4F168550A48E}" type="presOf" srcId="{81B8004A-4EB7-4130-9357-9EB7DD572463}" destId="{398E6811-29C2-4430-8258-F321DA8DE336}" srcOrd="0" destOrd="0" presId="urn:microsoft.com/office/officeart/2005/8/layout/gear1"/>
    <dgm:cxn modelId="{183E9C73-03F5-43FF-BA0A-1F2C6600A35B}" type="presOf" srcId="{F407BD68-1C0C-4F80-9A18-D74EBC27112A}" destId="{3AFB3B4C-E964-4999-B5F4-EED50B8F8E59}" srcOrd="0" destOrd="0" presId="urn:microsoft.com/office/officeart/2005/8/layout/gear1"/>
    <dgm:cxn modelId="{5ACD6257-B2A2-47A9-AC63-3EBC25A16AA5}" type="presOf" srcId="{24A6DE3F-49B9-4BEB-9CDC-4BD91E5C6EFA}" destId="{B5534D31-60BB-4A14-A43E-9324FB7AED5E}" srcOrd="0" destOrd="0" presId="urn:microsoft.com/office/officeart/2005/8/layout/gear1"/>
    <dgm:cxn modelId="{4F9C449C-3043-462E-AD86-34E14F49633C}" srcId="{24A6DE3F-49B9-4BEB-9CDC-4BD91E5C6EFA}" destId="{79E2211C-DB05-4796-B491-702E8F500099}" srcOrd="0" destOrd="0" parTransId="{CD3F0C54-35F0-42DD-AB3F-AE41FB27BEAA}" sibTransId="{81B8004A-4EB7-4130-9357-9EB7DD572463}"/>
    <dgm:cxn modelId="{ED9779D5-4667-4B86-8FEB-A9CECFE3573D}" type="presOf" srcId="{543F474A-1FD9-4F2E-BF4F-7EBF899A69A0}" destId="{C01EEFDF-5F95-407B-885B-565571C4B1DC}" srcOrd="0" destOrd="0" presId="urn:microsoft.com/office/officeart/2005/8/layout/gear1"/>
    <dgm:cxn modelId="{16A13ED7-CAA5-4685-B9EA-FD11595BCE8B}" type="presOf" srcId="{E781BA8C-3542-40DF-B935-156E5B5A2D72}" destId="{18A70131-E26B-4851-8460-19FFBC7A8635}" srcOrd="1" destOrd="0" presId="urn:microsoft.com/office/officeart/2005/8/layout/gear1"/>
    <dgm:cxn modelId="{C28458D7-23D7-49C9-88CC-5C3066ABEE96}" type="presOf" srcId="{79E2211C-DB05-4796-B491-702E8F500099}" destId="{A8A9BEE8-A7E0-4EB5-859B-EE0B35A93AAE}" srcOrd="2" destOrd="0" presId="urn:microsoft.com/office/officeart/2005/8/layout/gear1"/>
    <dgm:cxn modelId="{5EB6F1E9-8A18-4FDF-9374-1C7F2EF65F00}" srcId="{24A6DE3F-49B9-4BEB-9CDC-4BD91E5C6EFA}" destId="{543F474A-1FD9-4F2E-BF4F-7EBF899A69A0}" srcOrd="1" destOrd="0" parTransId="{8406FF7D-91DA-4702-83DC-F754EB379691}" sibTransId="{F407BD68-1C0C-4F80-9A18-D74EBC27112A}"/>
    <dgm:cxn modelId="{AEDF8CEC-CC44-42C8-B75D-E3D81F21D3B0}" srcId="{24A6DE3F-49B9-4BEB-9CDC-4BD91E5C6EFA}" destId="{E781BA8C-3542-40DF-B935-156E5B5A2D72}" srcOrd="2" destOrd="0" parTransId="{A1F1078B-C9F4-4503-8BE7-889E0D9CF755}" sibTransId="{1F4F4179-BCEB-4EFC-9974-4EFF5E92C89D}"/>
    <dgm:cxn modelId="{EE56AFF1-0A82-4D35-A868-0B30D15A3ED9}" type="presOf" srcId="{79E2211C-DB05-4796-B491-702E8F500099}" destId="{E1A2BA80-1848-4B21-B0B6-E9696656915C}" srcOrd="1" destOrd="0" presId="urn:microsoft.com/office/officeart/2005/8/layout/gear1"/>
    <dgm:cxn modelId="{659496FA-73BD-4674-A5AF-FDE4F1BFA41E}" type="presOf" srcId="{1F4F4179-BCEB-4EFC-9974-4EFF5E92C89D}" destId="{B1AE55AD-600C-4C31-850E-E8A4B2E6FB79}" srcOrd="0" destOrd="0" presId="urn:microsoft.com/office/officeart/2005/8/layout/gear1"/>
    <dgm:cxn modelId="{90AAB8FC-44AD-4DBE-BBE1-A8B81E9AC4B7}" type="presOf" srcId="{E781BA8C-3542-40DF-B935-156E5B5A2D72}" destId="{D2ED8F10-AF72-41F6-B752-F70F16B18F05}" srcOrd="0" destOrd="0" presId="urn:microsoft.com/office/officeart/2005/8/layout/gear1"/>
    <dgm:cxn modelId="{C47D17EF-BE18-49CC-A94E-0F3250061C14}" type="presParOf" srcId="{B5534D31-60BB-4A14-A43E-9324FB7AED5E}" destId="{6E740221-7A6D-487B-AF75-773A4183B56C}" srcOrd="0" destOrd="0" presId="urn:microsoft.com/office/officeart/2005/8/layout/gear1"/>
    <dgm:cxn modelId="{1658D88A-5A52-46D4-AA87-7E1410D3C029}" type="presParOf" srcId="{B5534D31-60BB-4A14-A43E-9324FB7AED5E}" destId="{E1A2BA80-1848-4B21-B0B6-E9696656915C}" srcOrd="1" destOrd="0" presId="urn:microsoft.com/office/officeart/2005/8/layout/gear1"/>
    <dgm:cxn modelId="{3DB65C82-0929-47B6-AED1-05499958D4FC}" type="presParOf" srcId="{B5534D31-60BB-4A14-A43E-9324FB7AED5E}" destId="{A8A9BEE8-A7E0-4EB5-859B-EE0B35A93AAE}" srcOrd="2" destOrd="0" presId="urn:microsoft.com/office/officeart/2005/8/layout/gear1"/>
    <dgm:cxn modelId="{C8BD825C-7315-4E72-8338-8924F5A72E74}" type="presParOf" srcId="{B5534D31-60BB-4A14-A43E-9324FB7AED5E}" destId="{C01EEFDF-5F95-407B-885B-565571C4B1DC}" srcOrd="3" destOrd="0" presId="urn:microsoft.com/office/officeart/2005/8/layout/gear1"/>
    <dgm:cxn modelId="{81DD085C-4BC1-4290-A9F2-83A02D1A9A5B}" type="presParOf" srcId="{B5534D31-60BB-4A14-A43E-9324FB7AED5E}" destId="{3DF99FA3-3EAD-4DCB-9FF6-7E4B85B3091F}" srcOrd="4" destOrd="0" presId="urn:microsoft.com/office/officeart/2005/8/layout/gear1"/>
    <dgm:cxn modelId="{9B28EFA2-63D2-49FF-9A99-08756D1EB955}" type="presParOf" srcId="{B5534D31-60BB-4A14-A43E-9324FB7AED5E}" destId="{DBBD6EC0-675B-4BAA-872D-D858C68381FE}" srcOrd="5" destOrd="0" presId="urn:microsoft.com/office/officeart/2005/8/layout/gear1"/>
    <dgm:cxn modelId="{82708848-8A48-4F98-BA46-E565F31C76D4}" type="presParOf" srcId="{B5534D31-60BB-4A14-A43E-9324FB7AED5E}" destId="{D2ED8F10-AF72-41F6-B752-F70F16B18F05}" srcOrd="6" destOrd="0" presId="urn:microsoft.com/office/officeart/2005/8/layout/gear1"/>
    <dgm:cxn modelId="{A4231B7C-799A-4172-BF98-F5432445E010}" type="presParOf" srcId="{B5534D31-60BB-4A14-A43E-9324FB7AED5E}" destId="{18A70131-E26B-4851-8460-19FFBC7A8635}" srcOrd="7" destOrd="0" presId="urn:microsoft.com/office/officeart/2005/8/layout/gear1"/>
    <dgm:cxn modelId="{FA16940F-6DDA-48A6-BA33-2427C44D230F}" type="presParOf" srcId="{B5534D31-60BB-4A14-A43E-9324FB7AED5E}" destId="{3F3FBEBA-57C9-473D-8C21-1986D975F3B4}" srcOrd="8" destOrd="0" presId="urn:microsoft.com/office/officeart/2005/8/layout/gear1"/>
    <dgm:cxn modelId="{EEDCD8B6-FCA7-4100-8CC3-4587AA6CE892}" type="presParOf" srcId="{B5534D31-60BB-4A14-A43E-9324FB7AED5E}" destId="{856C0238-A59E-41ED-9ADE-6A9ED1493D44}" srcOrd="9" destOrd="0" presId="urn:microsoft.com/office/officeart/2005/8/layout/gear1"/>
    <dgm:cxn modelId="{57F9CB8F-74BB-43EA-9CD9-A068D3CD9E27}" type="presParOf" srcId="{B5534D31-60BB-4A14-A43E-9324FB7AED5E}" destId="{398E6811-29C2-4430-8258-F321DA8DE336}" srcOrd="10" destOrd="0" presId="urn:microsoft.com/office/officeart/2005/8/layout/gear1"/>
    <dgm:cxn modelId="{8B0A4B1C-6DBF-4725-9205-30CC558F6306}" type="presParOf" srcId="{B5534D31-60BB-4A14-A43E-9324FB7AED5E}" destId="{3AFB3B4C-E964-4999-B5F4-EED50B8F8E59}" srcOrd="11" destOrd="0" presId="urn:microsoft.com/office/officeart/2005/8/layout/gear1"/>
    <dgm:cxn modelId="{00C45409-50E9-4676-AA64-4EB5F0BD3CBE}" type="presParOf" srcId="{B5534D31-60BB-4A14-A43E-9324FB7AED5E}" destId="{B1AE55AD-600C-4C31-850E-E8A4B2E6FB7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483FB-AA1F-4DDE-B7F6-350E27605A52}">
      <dsp:nvSpPr>
        <dsp:cNvPr id="0" name=""/>
        <dsp:cNvSpPr/>
      </dsp:nvSpPr>
      <dsp:spPr>
        <a:xfrm>
          <a:off x="4953000" y="1463591"/>
          <a:ext cx="1770431" cy="614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264"/>
              </a:lnTo>
              <a:lnTo>
                <a:pt x="1770431" y="307264"/>
              </a:lnTo>
              <a:lnTo>
                <a:pt x="1770431" y="614529"/>
              </a:lnTo>
            </a:path>
          </a:pathLst>
        </a:custGeom>
        <a:noFill/>
        <a:ln w="15875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691D7-C2C4-4020-8DF7-BA2E35E5264F}">
      <dsp:nvSpPr>
        <dsp:cNvPr id="0" name=""/>
        <dsp:cNvSpPr/>
      </dsp:nvSpPr>
      <dsp:spPr>
        <a:xfrm>
          <a:off x="3182568" y="1463591"/>
          <a:ext cx="1770431" cy="614529"/>
        </a:xfrm>
        <a:custGeom>
          <a:avLst/>
          <a:gdLst/>
          <a:ahLst/>
          <a:cxnLst/>
          <a:rect l="0" t="0" r="0" b="0"/>
          <a:pathLst>
            <a:path>
              <a:moveTo>
                <a:pt x="1770431" y="0"/>
              </a:moveTo>
              <a:lnTo>
                <a:pt x="1770431" y="307264"/>
              </a:lnTo>
              <a:lnTo>
                <a:pt x="0" y="307264"/>
              </a:lnTo>
              <a:lnTo>
                <a:pt x="0" y="614529"/>
              </a:lnTo>
            </a:path>
          </a:pathLst>
        </a:custGeom>
        <a:noFill/>
        <a:ln w="15875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F09D0-F220-44E7-86BC-F9B3E3DC3D66}">
      <dsp:nvSpPr>
        <dsp:cNvPr id="0" name=""/>
        <dsp:cNvSpPr/>
      </dsp:nvSpPr>
      <dsp:spPr>
        <a:xfrm>
          <a:off x="3489833" y="424"/>
          <a:ext cx="2926333" cy="146316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963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Loan Management System</a:t>
          </a:r>
        </a:p>
      </dsp:txBody>
      <dsp:txXfrm>
        <a:off x="3489833" y="424"/>
        <a:ext cx="2926333" cy="1463166"/>
      </dsp:txXfrm>
    </dsp:sp>
    <dsp:sp modelId="{94A86A0D-A8C9-4958-8FDA-932342BD3076}">
      <dsp:nvSpPr>
        <dsp:cNvPr id="0" name=""/>
        <dsp:cNvSpPr/>
      </dsp:nvSpPr>
      <dsp:spPr>
        <a:xfrm>
          <a:off x="3636150" y="146741"/>
          <a:ext cx="877899" cy="11705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A70BE-6962-4237-82DB-2733F518ACD5}">
      <dsp:nvSpPr>
        <dsp:cNvPr id="0" name=""/>
        <dsp:cNvSpPr/>
      </dsp:nvSpPr>
      <dsp:spPr>
        <a:xfrm>
          <a:off x="1719402" y="2078120"/>
          <a:ext cx="2926333" cy="1463166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963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Admin interface</a:t>
          </a:r>
        </a:p>
      </dsp:txBody>
      <dsp:txXfrm>
        <a:off x="1719402" y="2078120"/>
        <a:ext cx="2926333" cy="1463166"/>
      </dsp:txXfrm>
    </dsp:sp>
    <dsp:sp modelId="{C9B675F2-DB35-48A6-9ECF-9A9E843718D9}">
      <dsp:nvSpPr>
        <dsp:cNvPr id="0" name=""/>
        <dsp:cNvSpPr/>
      </dsp:nvSpPr>
      <dsp:spPr>
        <a:xfrm>
          <a:off x="1865718" y="2224437"/>
          <a:ext cx="877899" cy="1170533"/>
        </a:xfrm>
        <a:prstGeom prst="rect">
          <a:avLst/>
        </a:prstGeom>
        <a:solidFill>
          <a:schemeClr val="accent2">
            <a:tint val="50000"/>
            <a:hueOff val="41400"/>
            <a:satOff val="-820"/>
            <a:lumOff val="40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30FF8-F647-4DD1-90BE-DBDC726CC6A3}">
      <dsp:nvSpPr>
        <dsp:cNvPr id="0" name=""/>
        <dsp:cNvSpPr/>
      </dsp:nvSpPr>
      <dsp:spPr>
        <a:xfrm>
          <a:off x="5260264" y="2078120"/>
          <a:ext cx="2926333" cy="1463166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963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User Interface</a:t>
          </a:r>
        </a:p>
      </dsp:txBody>
      <dsp:txXfrm>
        <a:off x="5260264" y="2078120"/>
        <a:ext cx="2926333" cy="1463166"/>
      </dsp:txXfrm>
    </dsp:sp>
    <dsp:sp modelId="{6438A0ED-95F1-42B2-9DBB-0A2E74156FC8}">
      <dsp:nvSpPr>
        <dsp:cNvPr id="0" name=""/>
        <dsp:cNvSpPr/>
      </dsp:nvSpPr>
      <dsp:spPr>
        <a:xfrm>
          <a:off x="5406581" y="2224437"/>
          <a:ext cx="877899" cy="1170533"/>
        </a:xfrm>
        <a:prstGeom prst="rect">
          <a:avLst/>
        </a:prstGeom>
        <a:solidFill>
          <a:schemeClr val="accent2">
            <a:tint val="50000"/>
            <a:hueOff val="82799"/>
            <a:satOff val="-1641"/>
            <a:lumOff val="801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3095B-47E4-472B-99EC-98018B68912D}">
      <dsp:nvSpPr>
        <dsp:cNvPr id="0" name=""/>
        <dsp:cNvSpPr/>
      </dsp:nvSpPr>
      <dsp:spPr>
        <a:xfrm>
          <a:off x="2872214" y="2846273"/>
          <a:ext cx="2448690" cy="2485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Admin functions </a:t>
          </a:r>
        </a:p>
      </dsp:txBody>
      <dsp:txXfrm>
        <a:off x="3230816" y="3210307"/>
        <a:ext cx="1731486" cy="1757710"/>
      </dsp:txXfrm>
    </dsp:sp>
    <dsp:sp modelId="{1DEA1707-FA50-459C-B13A-20B3AAC2E186}">
      <dsp:nvSpPr>
        <dsp:cNvPr id="0" name=""/>
        <dsp:cNvSpPr/>
      </dsp:nvSpPr>
      <dsp:spPr>
        <a:xfrm rot="11151214">
          <a:off x="1071878" y="3554096"/>
          <a:ext cx="1711882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460F4-B615-41B6-B886-377C61B806DA}">
      <dsp:nvSpPr>
        <dsp:cNvPr id="0" name=""/>
        <dsp:cNvSpPr/>
      </dsp:nvSpPr>
      <dsp:spPr>
        <a:xfrm>
          <a:off x="-291746" y="2506912"/>
          <a:ext cx="2736175" cy="2545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Item Master Data: </a:t>
          </a:r>
          <a:r>
            <a:rPr lang="en-IN" sz="2400" kern="1200" dirty="0"/>
            <a:t>providing CRUD functionality to add items and allow them to be available for issue to employees.</a:t>
          </a:r>
        </a:p>
      </dsp:txBody>
      <dsp:txXfrm>
        <a:off x="-217199" y="2581459"/>
        <a:ext cx="2587081" cy="2396135"/>
      </dsp:txXfrm>
    </dsp:sp>
    <dsp:sp modelId="{3F9FF167-4EF9-4BD7-88C7-A50BCB0D3C0D}">
      <dsp:nvSpPr>
        <dsp:cNvPr id="0" name=""/>
        <dsp:cNvSpPr/>
      </dsp:nvSpPr>
      <dsp:spPr>
        <a:xfrm rot="14700000">
          <a:off x="2260268" y="1750806"/>
          <a:ext cx="1783446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6AAA3-D6CE-48BC-8429-0841926EDA95}">
      <dsp:nvSpPr>
        <dsp:cNvPr id="0" name=""/>
        <dsp:cNvSpPr/>
      </dsp:nvSpPr>
      <dsp:spPr>
        <a:xfrm>
          <a:off x="1479056" y="166789"/>
          <a:ext cx="2592155" cy="21771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Loan Card Management</a:t>
          </a:r>
          <a:r>
            <a:rPr lang="en-IN" sz="2000" kern="1200" dirty="0"/>
            <a:t>: </a:t>
          </a:r>
          <a:r>
            <a:rPr lang="en-IN" sz="2400" kern="1200" dirty="0"/>
            <a:t>performing the basic operations to add, edit or delete the loan cards</a:t>
          </a:r>
        </a:p>
      </dsp:txBody>
      <dsp:txXfrm>
        <a:off x="1542822" y="230555"/>
        <a:ext cx="2464623" cy="2049599"/>
      </dsp:txXfrm>
    </dsp:sp>
    <dsp:sp modelId="{718B3466-4929-4D78-BB98-4BF9F574E9B9}">
      <dsp:nvSpPr>
        <dsp:cNvPr id="0" name=""/>
        <dsp:cNvSpPr/>
      </dsp:nvSpPr>
      <dsp:spPr>
        <a:xfrm rot="18064635">
          <a:off x="4320938" y="1780657"/>
          <a:ext cx="1956944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4F2A9-ABBB-4078-83E2-2FF40E6B8059}">
      <dsp:nvSpPr>
        <dsp:cNvPr id="0" name=""/>
        <dsp:cNvSpPr/>
      </dsp:nvSpPr>
      <dsp:spPr>
        <a:xfrm>
          <a:off x="4539780" y="86607"/>
          <a:ext cx="2529422" cy="23374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Customer Data Management: </a:t>
          </a:r>
          <a:r>
            <a:rPr lang="en-IN" sz="2400" kern="1200" dirty="0"/>
            <a:t>adding employee details and the ability to add, edit or delete an employee profile</a:t>
          </a:r>
        </a:p>
      </dsp:txBody>
      <dsp:txXfrm>
        <a:off x="4608242" y="155069"/>
        <a:ext cx="2392498" cy="2200556"/>
      </dsp:txXfrm>
    </dsp:sp>
    <dsp:sp modelId="{39688A7B-611E-461C-BC3F-D734A554AD8E}">
      <dsp:nvSpPr>
        <dsp:cNvPr id="0" name=""/>
        <dsp:cNvSpPr/>
      </dsp:nvSpPr>
      <dsp:spPr>
        <a:xfrm rot="21438142">
          <a:off x="5417491" y="3674143"/>
          <a:ext cx="1700229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C93FD-DBCD-4D1C-8D9F-D658872F6DC1}">
      <dsp:nvSpPr>
        <dsp:cNvPr id="0" name=""/>
        <dsp:cNvSpPr/>
      </dsp:nvSpPr>
      <dsp:spPr>
        <a:xfrm>
          <a:off x="5813810" y="2789717"/>
          <a:ext cx="2605935" cy="2314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Admin Login: including login functionality and verifying permissions via the JWT token</a:t>
          </a:r>
        </a:p>
      </dsp:txBody>
      <dsp:txXfrm>
        <a:off x="5881593" y="2857500"/>
        <a:ext cx="2470369" cy="2178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F4B2F-A64A-442E-A856-112886551658}">
      <dsp:nvSpPr>
        <dsp:cNvPr id="0" name=""/>
        <dsp:cNvSpPr/>
      </dsp:nvSpPr>
      <dsp:spPr>
        <a:xfrm>
          <a:off x="3719" y="910118"/>
          <a:ext cx="2896653" cy="216975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Admin creates a loan card type with category name and duration</a:t>
          </a:r>
        </a:p>
      </dsp:txBody>
      <dsp:txXfrm>
        <a:off x="3719" y="910118"/>
        <a:ext cx="2354214" cy="2169758"/>
      </dsp:txXfrm>
    </dsp:sp>
    <dsp:sp modelId="{FF7FB23D-452D-4B0B-AFDC-DBEABE24CD38}">
      <dsp:nvSpPr>
        <dsp:cNvPr id="0" name=""/>
        <dsp:cNvSpPr/>
      </dsp:nvSpPr>
      <dsp:spPr>
        <a:xfrm>
          <a:off x="1769265" y="863890"/>
          <a:ext cx="5844488" cy="2262214"/>
        </a:xfrm>
        <a:prstGeom prst="chevron">
          <a:avLst/>
        </a:prstGeom>
        <a:solidFill>
          <a:schemeClr val="accent3">
            <a:hueOff val="2312758"/>
            <a:satOff val="-12398"/>
            <a:lumOff val="-166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Employee applies for a loan by selecting from a list of available items, the category, return date ,issue date is automatically filled</a:t>
          </a:r>
        </a:p>
      </dsp:txBody>
      <dsp:txXfrm>
        <a:off x="2900372" y="863890"/>
        <a:ext cx="3582274" cy="2262214"/>
      </dsp:txXfrm>
    </dsp:sp>
    <dsp:sp modelId="{E45E1087-1B45-45D5-85A3-F753E2E62644}">
      <dsp:nvSpPr>
        <dsp:cNvPr id="0" name=""/>
        <dsp:cNvSpPr/>
      </dsp:nvSpPr>
      <dsp:spPr>
        <a:xfrm>
          <a:off x="6482646" y="863890"/>
          <a:ext cx="3967189" cy="2262214"/>
        </a:xfrm>
        <a:prstGeom prst="chevron">
          <a:avLst/>
        </a:prstGeom>
        <a:solidFill>
          <a:schemeClr val="accent3">
            <a:hueOff val="4625516"/>
            <a:satOff val="-24796"/>
            <a:lumOff val="-333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The user can now see the item and its details in the issued items list.</a:t>
          </a:r>
        </a:p>
      </dsp:txBody>
      <dsp:txXfrm>
        <a:off x="7613753" y="863890"/>
        <a:ext cx="1704975" cy="22622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0EF7C-E6FB-4449-8B02-C1A84BC92762}">
      <dsp:nvSpPr>
        <dsp:cNvPr id="0" name=""/>
        <dsp:cNvSpPr/>
      </dsp:nvSpPr>
      <dsp:spPr>
        <a:xfrm>
          <a:off x="0" y="3823973"/>
          <a:ext cx="8657996" cy="1255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User may de-issue an item or admin may modify the item.  </a:t>
          </a:r>
        </a:p>
      </dsp:txBody>
      <dsp:txXfrm>
        <a:off x="0" y="3823973"/>
        <a:ext cx="8657996" cy="1255113"/>
      </dsp:txXfrm>
    </dsp:sp>
    <dsp:sp modelId="{70FC7F49-8082-42E7-8EF7-C2C52AD4EAEE}">
      <dsp:nvSpPr>
        <dsp:cNvPr id="0" name=""/>
        <dsp:cNvSpPr/>
      </dsp:nvSpPr>
      <dsp:spPr>
        <a:xfrm rot="10800000">
          <a:off x="0" y="1912435"/>
          <a:ext cx="8657996" cy="1930364"/>
        </a:xfrm>
        <a:prstGeom prst="upArrowCallout">
          <a:avLst/>
        </a:prstGeom>
        <a:gradFill rotWithShape="0">
          <a:gsLst>
            <a:gs pos="0">
              <a:schemeClr val="accent5">
                <a:hueOff val="-515611"/>
                <a:satOff val="-6008"/>
                <a:lumOff val="-107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-515611"/>
                <a:satOff val="-6008"/>
                <a:lumOff val="-107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User issues an item</a:t>
          </a:r>
        </a:p>
      </dsp:txBody>
      <dsp:txXfrm rot="10800000">
        <a:off x="0" y="1912435"/>
        <a:ext cx="8657996" cy="1254293"/>
      </dsp:txXfrm>
    </dsp:sp>
    <dsp:sp modelId="{83C374A5-EC72-4BBE-BA8C-E7E8C2500A43}">
      <dsp:nvSpPr>
        <dsp:cNvPr id="0" name=""/>
        <dsp:cNvSpPr/>
      </dsp:nvSpPr>
      <dsp:spPr>
        <a:xfrm rot="10800000">
          <a:off x="0" y="897"/>
          <a:ext cx="8657996" cy="1930364"/>
        </a:xfrm>
        <a:prstGeom prst="upArrowCallout">
          <a:avLst/>
        </a:prstGeom>
        <a:gradFill rotWithShape="0">
          <a:gsLst>
            <a:gs pos="0">
              <a:schemeClr val="accent5">
                <a:hueOff val="-1031223"/>
                <a:satOff val="-12017"/>
                <a:lumOff val="-2158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-1031223"/>
                <a:satOff val="-12017"/>
                <a:lumOff val="-2158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Admin adds an item</a:t>
          </a:r>
        </a:p>
      </dsp:txBody>
      <dsp:txXfrm rot="10800000">
        <a:off x="0" y="897"/>
        <a:ext cx="8657996" cy="12542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BD13D-73CE-4E91-B7AF-EE39E18575AB}">
      <dsp:nvSpPr>
        <dsp:cNvPr id="0" name=""/>
        <dsp:cNvSpPr/>
      </dsp:nvSpPr>
      <dsp:spPr>
        <a:xfrm rot="16200000">
          <a:off x="656624" y="-656624"/>
          <a:ext cx="2626106" cy="39393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User originally created by admin </a:t>
          </a:r>
        </a:p>
      </dsp:txBody>
      <dsp:txXfrm rot="5400000">
        <a:off x="0" y="0"/>
        <a:ext cx="3939356" cy="1969579"/>
      </dsp:txXfrm>
    </dsp:sp>
    <dsp:sp modelId="{96BABAA8-EED5-4E69-B6B7-69B840A2A0E7}">
      <dsp:nvSpPr>
        <dsp:cNvPr id="0" name=""/>
        <dsp:cNvSpPr/>
      </dsp:nvSpPr>
      <dsp:spPr>
        <a:xfrm>
          <a:off x="3939356" y="0"/>
          <a:ext cx="3939356" cy="262610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Editable by both admin and employee</a:t>
          </a:r>
        </a:p>
      </dsp:txBody>
      <dsp:txXfrm>
        <a:off x="3939356" y="0"/>
        <a:ext cx="3939356" cy="1969579"/>
      </dsp:txXfrm>
    </dsp:sp>
    <dsp:sp modelId="{806FAEA1-8858-4F02-B5E6-FEC101F10023}">
      <dsp:nvSpPr>
        <dsp:cNvPr id="0" name=""/>
        <dsp:cNvSpPr/>
      </dsp:nvSpPr>
      <dsp:spPr>
        <a:xfrm rot="10800000">
          <a:off x="0" y="2626106"/>
          <a:ext cx="3939356" cy="262610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Password set by user while signing up</a:t>
          </a:r>
        </a:p>
      </dsp:txBody>
      <dsp:txXfrm rot="10800000">
        <a:off x="0" y="3282633"/>
        <a:ext cx="3939356" cy="1969579"/>
      </dsp:txXfrm>
    </dsp:sp>
    <dsp:sp modelId="{950B8A95-1D66-4172-B703-4D375CAD7831}">
      <dsp:nvSpPr>
        <dsp:cNvPr id="0" name=""/>
        <dsp:cNvSpPr/>
      </dsp:nvSpPr>
      <dsp:spPr>
        <a:xfrm rot="5400000">
          <a:off x="4595981" y="1969481"/>
          <a:ext cx="2626106" cy="39393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Deleted by admin</a:t>
          </a:r>
        </a:p>
      </dsp:txBody>
      <dsp:txXfrm rot="-5400000">
        <a:off x="3939356" y="3282632"/>
        <a:ext cx="3939356" cy="1969579"/>
      </dsp:txXfrm>
    </dsp:sp>
    <dsp:sp modelId="{2EB7C848-E38B-4EE8-BEA0-2F1B90525E82}">
      <dsp:nvSpPr>
        <dsp:cNvPr id="0" name=""/>
        <dsp:cNvSpPr/>
      </dsp:nvSpPr>
      <dsp:spPr>
        <a:xfrm>
          <a:off x="2757549" y="1969579"/>
          <a:ext cx="2363613" cy="131305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Employee data</a:t>
          </a:r>
        </a:p>
      </dsp:txBody>
      <dsp:txXfrm>
        <a:off x="2821647" y="2033677"/>
        <a:ext cx="2235417" cy="11848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40221-7A6D-487B-AF75-773A4183B56C}">
      <dsp:nvSpPr>
        <dsp:cNvPr id="0" name=""/>
        <dsp:cNvSpPr/>
      </dsp:nvSpPr>
      <dsp:spPr>
        <a:xfrm>
          <a:off x="6909067" y="2429240"/>
          <a:ext cx="3001344" cy="299032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Admin creates a loan category and adds items which are by default available for issue</a:t>
          </a:r>
        </a:p>
      </dsp:txBody>
      <dsp:txXfrm>
        <a:off x="7511647" y="3129710"/>
        <a:ext cx="1796184" cy="1537089"/>
      </dsp:txXfrm>
    </dsp:sp>
    <dsp:sp modelId="{C01EEFDF-5F95-407B-885B-565571C4B1DC}">
      <dsp:nvSpPr>
        <dsp:cNvPr id="0" name=""/>
        <dsp:cNvSpPr/>
      </dsp:nvSpPr>
      <dsp:spPr>
        <a:xfrm>
          <a:off x="2094828" y="1366261"/>
          <a:ext cx="3472728" cy="337855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User selects an item and applies for a loan, the item becomes issued to that user and a loan ID is generated.</a:t>
          </a:r>
        </a:p>
      </dsp:txBody>
      <dsp:txXfrm>
        <a:off x="2959079" y="2221963"/>
        <a:ext cx="1744226" cy="1667152"/>
      </dsp:txXfrm>
    </dsp:sp>
    <dsp:sp modelId="{D2ED8F10-AF72-41F6-B752-F70F16B18F05}">
      <dsp:nvSpPr>
        <dsp:cNvPr id="0" name=""/>
        <dsp:cNvSpPr/>
      </dsp:nvSpPr>
      <dsp:spPr>
        <a:xfrm rot="20700000">
          <a:off x="4987829" y="-53662"/>
          <a:ext cx="3463679" cy="313419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The loan card as well as the item is visible to the user. The item details can be edited by the admin.</a:t>
          </a:r>
        </a:p>
      </dsp:txBody>
      <dsp:txXfrm rot="-20700000">
        <a:off x="5767058" y="614215"/>
        <a:ext cx="1905221" cy="1798438"/>
      </dsp:txXfrm>
    </dsp:sp>
    <dsp:sp modelId="{398E6811-29C2-4430-8258-F321DA8DE336}">
      <dsp:nvSpPr>
        <dsp:cNvPr id="0" name=""/>
        <dsp:cNvSpPr/>
      </dsp:nvSpPr>
      <dsp:spPr>
        <a:xfrm>
          <a:off x="7189863" y="2291789"/>
          <a:ext cx="3499631" cy="3499631"/>
        </a:xfrm>
        <a:prstGeom prst="circularArrow">
          <a:avLst>
            <a:gd name="adj1" fmla="val 4688"/>
            <a:gd name="adj2" fmla="val 299029"/>
            <a:gd name="adj3" fmla="val 2532039"/>
            <a:gd name="adj4" fmla="val 1582749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B3B4C-E964-4999-B5F4-EED50B8F8E59}">
      <dsp:nvSpPr>
        <dsp:cNvPr id="0" name=""/>
        <dsp:cNvSpPr/>
      </dsp:nvSpPr>
      <dsp:spPr>
        <a:xfrm>
          <a:off x="1611880" y="1637497"/>
          <a:ext cx="2542701" cy="25427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E55AD-600C-4C31-850E-E8A4B2E6FB79}">
      <dsp:nvSpPr>
        <dsp:cNvPr id="0" name=""/>
        <dsp:cNvSpPr/>
      </dsp:nvSpPr>
      <dsp:spPr>
        <a:xfrm>
          <a:off x="4371060" y="109234"/>
          <a:ext cx="2741544" cy="274154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2B3E3-7616-4691-A30B-C6936EB786DC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54F13-31EF-4192-A8F4-4A950ED19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67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2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03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70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79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915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95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052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63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878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6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29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7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3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7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18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08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02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2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45325-47C2-4C11-9D67-C214C77B6B0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93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4E21-46DE-4830-A7E5-3C5D635E5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Loan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896AC-7E28-40A5-93BD-C306A0ED1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-Batch 4, Team 2</a:t>
            </a:r>
          </a:p>
        </p:txBody>
      </p:sp>
    </p:spTree>
    <p:extLst>
      <p:ext uri="{BB962C8B-B14F-4D97-AF65-F5344CB8AC3E}">
        <p14:creationId xmlns:p14="http://schemas.microsoft.com/office/powerpoint/2010/main" val="421984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2F3-4F11-4DA7-91C5-13EAF719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291262"/>
            <a:ext cx="9609666" cy="566738"/>
          </a:xfrm>
        </p:spPr>
        <p:txBody>
          <a:bodyPr/>
          <a:lstStyle/>
          <a:p>
            <a:r>
              <a:rPr lang="en-IN" dirty="0"/>
              <a:t>get loan types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93D5A-4341-4D83-87F2-36ACF5570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2" y="179882"/>
            <a:ext cx="10234504" cy="62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0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6A2A-6402-46C4-A750-5B94BEE0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IN" dirty="0"/>
              <a:t>Item management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F3B5116-9327-4125-81F1-4CB32F075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534157"/>
              </p:ext>
            </p:extLst>
          </p:nvPr>
        </p:nvGraphicFramePr>
        <p:xfrm>
          <a:off x="2032000" y="1159496"/>
          <a:ext cx="8657996" cy="5079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67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2F3-4F11-4DA7-91C5-13EAF719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291262"/>
            <a:ext cx="9609666" cy="566738"/>
          </a:xfrm>
        </p:spPr>
        <p:txBody>
          <a:bodyPr/>
          <a:lstStyle/>
          <a:p>
            <a:r>
              <a:rPr lang="en-IN" dirty="0"/>
              <a:t>Put item to employee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97ECB-D14B-42B5-B2F2-5349C591A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2" y="361950"/>
            <a:ext cx="10905067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2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C1C5-7068-4DEE-A7AB-D12881D9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15" y="0"/>
            <a:ext cx="9905998" cy="1478570"/>
          </a:xfrm>
        </p:spPr>
        <p:txBody>
          <a:bodyPr/>
          <a:lstStyle/>
          <a:p>
            <a:r>
              <a:rPr lang="en-IN" dirty="0"/>
              <a:t>CUSTOMER DATA MANAGEMENT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D1F0767-8B37-4CAC-9476-E7400F0C7B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213795"/>
              </p:ext>
            </p:extLst>
          </p:nvPr>
        </p:nvGraphicFramePr>
        <p:xfrm>
          <a:off x="2155055" y="1498862"/>
          <a:ext cx="7878713" cy="5252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27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2F3-4F11-4DA7-91C5-13EAF719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291262"/>
            <a:ext cx="9609666" cy="566738"/>
          </a:xfrm>
        </p:spPr>
        <p:txBody>
          <a:bodyPr/>
          <a:lstStyle/>
          <a:p>
            <a:r>
              <a:rPr lang="en-IN" dirty="0"/>
              <a:t>Delete employee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896D4-409B-4D9A-BDFC-A7BBBAE62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7" y="157865"/>
            <a:ext cx="11097718" cy="624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2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5672-9CA7-487C-9686-D4684371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Item master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7C7A30-261E-47D9-B6D2-1025CF8D6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306784"/>
              </p:ext>
            </p:extLst>
          </p:nvPr>
        </p:nvGraphicFramePr>
        <p:xfrm>
          <a:off x="1141413" y="820132"/>
          <a:ext cx="11132286" cy="4971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062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C38-6CF4-43A4-9FE1-665881BF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CF76-7DDF-4E40-B14C-B983A722C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simplified Database schema with greater independence between the components and at the same time being able to fetch all the required details.</a:t>
            </a:r>
          </a:p>
          <a:p>
            <a:r>
              <a:rPr lang="en-IN" dirty="0"/>
              <a:t>Validation and testing at all endpoints to ensure no unauthorized access as well as concurrency for the update and delete operations. </a:t>
            </a:r>
          </a:p>
          <a:p>
            <a:r>
              <a:rPr lang="en-IN" dirty="0"/>
              <a:t>User friendly dashboards with easy access to all the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98613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8BEC-CC69-4D11-BACD-83A12E3C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49B9-480A-4139-83AA-22C5BDA7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Adding functionality such as viewing items by groups and creating a cart to add multiple items at once. </a:t>
            </a:r>
          </a:p>
          <a:p>
            <a:r>
              <a:rPr lang="en-IN" dirty="0"/>
              <a:t>Further optimization of the database for faster querying.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900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E624-5D41-488B-AEB6-1D62D7E7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24A4-AA40-418A-A64D-5428FAC1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Daaldo</a:t>
            </a:r>
            <a:r>
              <a:rPr lang="en-IN" dirty="0"/>
              <a:t> bhai </a:t>
            </a:r>
            <a:r>
              <a:rPr lang="en-IN" dirty="0" err="1"/>
              <a:t>kuch</a:t>
            </a:r>
            <a:r>
              <a:rPr lang="en-IN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340980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FCBC-F5CA-4121-8BDC-A6455917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 divisions of LMA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931342-94DC-4C04-B5AF-B68FC532E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67705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15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66CB-F007-4775-8612-A8058555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database schema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1192B-A3E5-473F-8B10-8B35E000F12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12491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79B3E0B-A1C8-41BC-9431-94385EF85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8398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60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2736-9B56-46D8-A137-E7635FE6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functionality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207874-5E8D-4B69-BEC7-A9F4E8FC9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5802" y="1970202"/>
            <a:ext cx="9991609" cy="3820998"/>
          </a:xfrm>
        </p:spPr>
        <p:txBody>
          <a:bodyPr>
            <a:normAutofit/>
          </a:bodyPr>
          <a:lstStyle/>
          <a:p>
            <a:r>
              <a:rPr lang="en-IN" dirty="0"/>
              <a:t>Backend : </a:t>
            </a:r>
          </a:p>
          <a:p>
            <a:pPr lvl="1"/>
            <a:r>
              <a:rPr lang="en-IN" dirty="0"/>
              <a:t>JWT token to get role as ROLE_ADMIN and verify credentials from Database</a:t>
            </a:r>
          </a:p>
          <a:p>
            <a:pPr lvl="1"/>
            <a:r>
              <a:rPr lang="en-IN" dirty="0"/>
              <a:t>Providing the /login page with access to all.</a:t>
            </a:r>
          </a:p>
          <a:p>
            <a:pPr lvl="1"/>
            <a:r>
              <a:rPr lang="en-IN" dirty="0"/>
              <a:t>Credentials are type checked and validated.</a:t>
            </a:r>
          </a:p>
          <a:p>
            <a:r>
              <a:rPr lang="en-IN" dirty="0"/>
              <a:t>Frontend :</a:t>
            </a:r>
          </a:p>
          <a:p>
            <a:pPr lvl="1"/>
            <a:r>
              <a:rPr lang="en-IN" dirty="0"/>
              <a:t>Sign in button to redirect and send POST request and get back JWT token.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42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2F3-4F11-4DA7-91C5-13EAF719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291262"/>
            <a:ext cx="9609666" cy="566738"/>
          </a:xfrm>
        </p:spPr>
        <p:txBody>
          <a:bodyPr/>
          <a:lstStyle/>
          <a:p>
            <a:r>
              <a:rPr lang="en-IN" dirty="0"/>
              <a:t>Post employee request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BD6044-6D3B-4A40-9DC6-D85C1811F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3" y="621155"/>
            <a:ext cx="9983449" cy="56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58A3-B006-4165-B92B-0BB3C9BD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Card management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E0C7F8E-FC07-470E-A2F1-C9655E9A344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7151385"/>
              </p:ext>
            </p:extLst>
          </p:nvPr>
        </p:nvGraphicFramePr>
        <p:xfrm>
          <a:off x="1141413" y="2249487"/>
          <a:ext cx="10453556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79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2F3-4F11-4DA7-91C5-13EAF719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291262"/>
            <a:ext cx="9609666" cy="566738"/>
          </a:xfrm>
        </p:spPr>
        <p:txBody>
          <a:bodyPr/>
          <a:lstStyle/>
          <a:p>
            <a:r>
              <a:rPr lang="en-IN" dirty="0"/>
              <a:t>get employees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B52BA-CB55-4384-8064-7DEFEBA66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7" y="454135"/>
            <a:ext cx="10577297" cy="59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3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2F3-4F11-4DA7-91C5-13EAF719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291262"/>
            <a:ext cx="9609666" cy="566738"/>
          </a:xfrm>
        </p:spPr>
        <p:txBody>
          <a:bodyPr/>
          <a:lstStyle/>
          <a:p>
            <a:r>
              <a:rPr lang="en-IN" dirty="0"/>
              <a:t>get Items available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9AF24-2B2A-494B-ACFF-79E08BBE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2" y="157162"/>
            <a:ext cx="10905067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24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2136</TotalTime>
  <Words>432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Circuit</vt:lpstr>
      <vt:lpstr>Loan Management System</vt:lpstr>
      <vt:lpstr>Sub divisions of LMA</vt:lpstr>
      <vt:lpstr>Insert database schema</vt:lpstr>
      <vt:lpstr>PowerPoint Presentation</vt:lpstr>
      <vt:lpstr>Login functionality </vt:lpstr>
      <vt:lpstr>Post employee request</vt:lpstr>
      <vt:lpstr>Loan Card management</vt:lpstr>
      <vt:lpstr>get employees request</vt:lpstr>
      <vt:lpstr>get Items available request</vt:lpstr>
      <vt:lpstr>get loan types request</vt:lpstr>
      <vt:lpstr>Item management</vt:lpstr>
      <vt:lpstr>Put item to employee request</vt:lpstr>
      <vt:lpstr>CUSTOMER DATA MANAGEMENT</vt:lpstr>
      <vt:lpstr>Delete employee request</vt:lpstr>
      <vt:lpstr>Item master data</vt:lpstr>
      <vt:lpstr>Implementation DETAILS</vt:lpstr>
      <vt:lpstr>Future work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Management System</dc:title>
  <dc:creator>Administrator</dc:creator>
  <cp:lastModifiedBy>Administrator</cp:lastModifiedBy>
  <cp:revision>15</cp:revision>
  <dcterms:created xsi:type="dcterms:W3CDTF">2023-08-27T09:31:44Z</dcterms:created>
  <dcterms:modified xsi:type="dcterms:W3CDTF">2023-08-29T16:41:34Z</dcterms:modified>
</cp:coreProperties>
</file>