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font" Target="fonts/RobotoSlab-bold.fntdata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512700" y="13801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MPPT in WECS using ML.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(Maximum Power Point Tracking in Wind Energy Conversion Systems using Machine Learning )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512700" y="36190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Siddarth Sreeni							 	2014A3PS250G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Sahitya Tahiliani	 	   						2014A8PS775G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081850" y="1924450"/>
            <a:ext cx="49803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PERTURB AND OBSERVE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425" y="73525"/>
            <a:ext cx="5313600" cy="433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788500" y="4466500"/>
            <a:ext cx="5023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depicting Perturb and Observe Algorithm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347150" y="1644525"/>
            <a:ext cx="64497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CONDUCTANCE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2175" y="-178850"/>
            <a:ext cx="87036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Incremental Conductance </a:t>
            </a:r>
          </a:p>
        </p:txBody>
      </p:sp>
      <p:pic>
        <p:nvPicPr>
          <p:cNvPr descr="image011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87" y="1003150"/>
            <a:ext cx="4926974" cy="39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Sweep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subTitle"/>
          </p:nvPr>
        </p:nvSpPr>
        <p:spPr>
          <a:xfrm>
            <a:off x="427200" y="1236300"/>
            <a:ext cx="8121900" cy="13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Uses a sweep waveform for the current such that the I–V characteristic of the generator is obtained and updated at fixed time intervals</a:t>
            </a: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27200" y="1959425"/>
            <a:ext cx="8121900" cy="184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current sweep takes about 50 ms, implying some loss of available power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Only feasible if the power consumption of the tracking unit is lower than the increase in power that it can bring to the entire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656200" y="1924500"/>
            <a:ext cx="65664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Constant/Fractional Voltage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436125" y="571500"/>
            <a:ext cx="7926300" cy="35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voltage is regulated based on a constant ratio to the measured open circuit voltage.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power delivered to the load is momentarily interrupted and the open-circuit voltage with zero current is measured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operating point of the generator is thus kept near the MPP by regulating the voltage and matching it to the fixed reference voltage V</a:t>
            </a:r>
            <a:r>
              <a:rPr baseline="-250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=kV</a:t>
            </a:r>
            <a:r>
              <a:rPr baseline="-250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288800" y="157500"/>
            <a:ext cx="6566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Neural Networks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descr="nn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50" y="1154675"/>
            <a:ext cx="7487825" cy="36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62750" y="4840250"/>
            <a:ext cx="4921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TRAINING DATA BASED: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770000" y="0"/>
            <a:ext cx="5604000" cy="18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WECS  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23125" y="1644525"/>
            <a:ext cx="65547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Wind turbines, Wind mills etc.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A</a:t>
            </a:r>
            <a:r>
              <a:rPr lang="en" sz="1800">
                <a:solidFill>
                  <a:srgbClr val="FFFFFF"/>
                </a:solidFill>
              </a:rPr>
              <a:t>pparatus for converting the kinetic energy available in the wind to mechanical energy that can be used to power up machinery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The major components of a typical wind energy conversion system include a wind turbine, a generator, interconnection apparatus, and control systems.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376287" y="215825"/>
            <a:ext cx="6566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FUZZY LOGIC Controller: </a:t>
            </a:r>
            <a:r>
              <a:rPr lang="en" sz="3600">
                <a:solidFill>
                  <a:srgbClr val="FFFFFF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16225" y="1294625"/>
            <a:ext cx="66948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Works on fuzzy sets.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Categorises data into sets of different performance.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Keeps on narrowing the sets based on similarities to different sets using training rules.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Detects final values by reaching the top level sets.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Works on training data for fuzzy sets.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25" y="360850"/>
            <a:ext cx="6224100" cy="33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680125" y="3816075"/>
            <a:ext cx="62241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different MPPT techniques on various parameters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791175" y="1665275"/>
            <a:ext cx="59472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PROPOSED DESIGN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1069700" y="350275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IMPLEMENTED ALGORITHM: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chose Perturb and Observe Method for implementation in Machine learning since it is :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widely used method 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easy and feasible to implement 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Medium Complexity 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Automatic Tuning 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gives very high accuracy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43200" y="997525"/>
            <a:ext cx="8526000" cy="392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is a type of artificial intelligence (AI) that provides computers with the ability to learn without being manually programmed.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focuses on the development of computer programs that can teach themselves to grow and change when exposed to new data. </a:t>
            </a:r>
          </a:p>
          <a:p>
            <a:pPr indent="-381000" lvl="0" marL="457200" rtl="0">
              <a:lnSpc>
                <a:spcPct val="130909"/>
              </a:lnSpc>
              <a:spcBef>
                <a:spcPts val="0"/>
              </a:spcBef>
              <a:spcAft>
                <a:spcPts val="170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using statistical analysis and predictive analytics to identify patterns in the data generated.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04975" y="315750"/>
            <a:ext cx="8910600" cy="4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LINEAR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MODEL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y = B</a:t>
            </a:r>
            <a:r>
              <a:rPr b="1"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="1"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="1" baseline="30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="1"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="1" baseline="30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 + … + B</a:t>
            </a:r>
            <a:r>
              <a:rPr b="1"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="1" baseline="30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       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linear equation assigns one scale factor to each input value or column, called a coefficient and represented by the capital Greek letter Beta (B). One additional coefficient is also added, giving the line an additional degree of freedom (e.g. moving up and down on a two-dimensional plot) and is often called the intercept or the bias coefficient.</a:t>
            </a:r>
          </a:p>
          <a:p>
            <a:pPr lvl="0" rtl="0" algn="just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B7B7B7"/>
              </a:highlight>
            </a:endParaRPr>
          </a:p>
          <a:p>
            <a:pPr lvl="0" rtl="0" algn="just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B7B7B7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73225" y="251075"/>
            <a:ext cx="8526000" cy="456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 Used:</a:t>
            </a:r>
          </a:p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-Armature Voltage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-Armature Resistance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-Load Current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-Load Resistance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-Field Current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V-Voltage Across Load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Constant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-Armature Constant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w-rotor speed (RPM)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47150" y="535300"/>
            <a:ext cx="8222100" cy="330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EQUATIONS USED: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(FROM A SEPARATELY EXCITED DC GENERATOR CONNECTED TO THE WIND TURBINE)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V=E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/(R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                                                              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E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/(R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                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)x(w) 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formulated equation for Power generated is: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P(Power)= [(K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)x(K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)x(w)/(R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</a:t>
            </a:r>
            <a:r>
              <a:rPr baseline="30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x(R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	                         {As,P=(V)x(I</a:t>
            </a:r>
            <a:r>
              <a:rPr baseline="-25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1680125" y="3816075"/>
            <a:ext cx="62241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62" y="314175"/>
            <a:ext cx="6289774" cy="36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211000" y="4096175"/>
            <a:ext cx="4352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of Separately excited DC Generator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73225" y="251075"/>
            <a:ext cx="8526000" cy="456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USED: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Wind Speed (as RPM)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Constant Tip Speed Ratio (λ) 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Air Density (to be used)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Perpendicular to the flow of Wind (to be used)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Power Coefficient (to be used)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Pressure at Height of turbine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(to be used)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Temperature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(to be used)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Humidity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(to be used)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86100" y="388725"/>
            <a:ext cx="83979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Solar Energy Conversion Systems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93100" y="2589250"/>
            <a:ext cx="76977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used renewable energy system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Germany, Italy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069700" y="350275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MATLAB SIMULATION: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00" y="795125"/>
            <a:ext cx="8059299" cy="41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CCC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069700" y="350275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PERTURB AND OBSERVE ALGORITHM SIMULATION IN MATLAB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37" y="809575"/>
            <a:ext cx="5580231" cy="3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100550" y="128650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MPPT from simulation and ML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740648"/>
            <a:ext cx="7219549" cy="39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104675" y="4758600"/>
            <a:ext cx="714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(Depicts the slight variation of ML values towards MPPT (actual))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069700" y="350275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99" y="466525"/>
            <a:ext cx="7686099" cy="44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886400" y="93300"/>
            <a:ext cx="7464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MPPT of two Power Vs. Impedance graphs at 300 and 900 RPM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1069700" y="350275"/>
            <a:ext cx="69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886400" y="93300"/>
            <a:ext cx="7464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Error between the predicted and actual MPP: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00" y="653125"/>
            <a:ext cx="8125749" cy="4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96925" y="-115125"/>
            <a:ext cx="7965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Encountering and Tackling: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mentioned the deviation from the actual value to the predicted value at different wind speeds, assuming (T+1)</a:t>
            </a:r>
            <a:r>
              <a:rPr baseline="30000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 speed can a lie between in effect to (0 – 2000+) RPM of the generator. This additionally is just showing that the error comes to around less than a factor of 0.6% for the realisable conditions extrapolating linearly for the non-realisable regions.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61550" y="466550"/>
            <a:ext cx="8526000" cy="291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STATISTICS:</a:t>
            </a: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taken for Calculating MPP from Predicted Load Impedances: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~ 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0.313 / 2500 calculations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~ 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0.0001252 seconds/per MPP calculation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realisable, compared to the amount of calculations it will be doing in real-time.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502575" y="1553650"/>
            <a:ext cx="59472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8210400" cy="147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WECS?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06475" y="2179800"/>
            <a:ext cx="7569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 energy accounts for less than 2% of the country’s electricity.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Indian Wind Energy Association estimates that electricity generation capacity could reach 65,000 Megawatts.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02050" y="4347675"/>
            <a:ext cx="8520600" cy="61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 typical wind farm and its components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75" y="581625"/>
            <a:ext cx="6924700" cy="36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866100" y="921375"/>
            <a:ext cx="56568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start with WECS, We need efficient Charger Controllers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MPPT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Promising results and ease of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MPPT 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Maximum Power Point Tracking in WECS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927825" y="25612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Font typeface="Times New Roman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get maximum Power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Long term savings</a:t>
            </a:r>
          </a:p>
          <a:p>
            <a:pPr indent="-381000" lvl="0" marL="457200">
              <a:spcBef>
                <a:spcPts val="0"/>
              </a:spcBef>
              <a:buSzPct val="100000"/>
              <a:buFont typeface="Times New Roman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 “smart” Controller</a:t>
            </a:r>
          </a:p>
          <a:p>
            <a:pPr indent="-381000" lvl="0" marL="457200">
              <a:spcBef>
                <a:spcPts val="0"/>
              </a:spcBef>
              <a:buSzPct val="100000"/>
              <a:buFont typeface="Times New Roman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178500" y="3662275"/>
            <a:ext cx="313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We talk about a smart controller we propose using AI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5" y="160750"/>
            <a:ext cx="4017450" cy="31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620100" y="4096250"/>
            <a:ext cx="5633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29225" y="3756100"/>
            <a:ext cx="4523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P-V characteristics curve of a Wind-Turbine (depicting Maximum Power-Point)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500" y="160750"/>
            <a:ext cx="4125425" cy="3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008325" y="3756100"/>
            <a:ext cx="3702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Output power vs. generator speed curve for a wind turbine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40225" y="146100"/>
            <a:ext cx="7630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ALGORITHMS USED FOR MPPT: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Perturb and Observe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Incremental Conductance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Sweep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Voltage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Logic Control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68050" y="1982750"/>
            <a:ext cx="63447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Perturb and Observe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Incremental Conductance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Sweep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Voltage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Logic Control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