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030E8-EC4C-4BEE-8A03-052605B8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454F7-986B-4F69-8560-8362432AB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6BE37-E667-436B-BA35-417B29E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DE5E-12F1-4FE2-9026-7B0C8F4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08A7C-08AB-4C76-952C-9EBF59EC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4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424E-9BC8-403B-B6F8-706B9CFF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83F71-AD09-4AC9-AFC4-945D863BD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372FA-FD28-4214-8B22-A4ED93ED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F1745-E051-4A5F-8B3E-7D1E9A6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2457-8F8F-45E2-AC18-65833D87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9C4687-472F-4610-AB9D-31B4C1221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7FC7F1-921B-4A6D-A5E9-BA62247E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51F32-40CE-4827-BAE1-7CF5710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F2C7F-0BB5-4A90-87EB-7929C83F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0679F-0355-408B-A171-A3E5E3A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3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289E4-F3B5-413B-B289-2176449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B8184-87D7-427A-8545-8B2D5929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9F4FF-8969-4376-A00A-BCA2EF0A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04E79-B9E0-43FA-A0E4-C5628125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69238-6C27-471E-A506-7D52C3B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43F52-58E6-4DCB-925D-8D556D6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0AC5D-8CBC-41AD-BB45-B7900988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77E3B-2355-4136-B04F-D2A5F9EA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B7E49-6595-4EA9-84A7-3859B07C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385-E7A4-4A71-841D-1419D24D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1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89AA2-795A-46F5-8720-D618EFE7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71351-FA02-451B-BE0E-687EA967B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24C1-8B22-49B6-8879-D0F2C933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28677-BD58-4F5C-83BE-99FE2D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1EEAE-CD6B-4125-82AB-58E7AE88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A5B539-1FBD-4280-B06D-197DFDA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912B0-1845-4A26-A267-CF8CDD23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AD35B-720C-426F-AB53-03BFA64A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067D15-B981-4B45-9AEA-B0401115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BFE6EE-82EC-49CD-BF83-578D6FD59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59CA21-5219-47F7-9EA4-049D0AAEB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B2A535-E377-45E6-A5A1-BBD92581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4C2C1C-3EEF-4256-8FBF-F14286DB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67FE73-5DD0-4DA0-B538-131B435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4E9C1-8BCC-46A9-9CD9-9FF5E3B7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57615-C8E6-4142-8DC9-C47D5D1A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744B5-67F4-4BD8-B290-6DE84E02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6503B8-45DB-4B3C-BCAC-305B0DD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62AF4-DB1F-4290-A402-3757143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1294F-7F1F-4A96-9436-EBF7173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A7B1F7-886F-4BCC-B824-61808A2D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BD0EC-08AD-4719-822E-52134DEB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ABB25-448C-4D89-9109-D38B1CE4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BAEA77-E719-47D5-BB9C-6B4D032B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B53A7-B8E4-4D38-8097-40815DFB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67B3A-E219-41F9-8197-0F95F51D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5D24C-53D4-4773-9646-15205378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1480A-F5D2-4CCA-A68E-9C2D1E5C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BE75CD-2647-4713-8FAB-8ED5E6C2D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876B0-3DFA-4502-BB49-749047FA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6C4CD-C834-4F96-8988-113C9804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9129D-1F72-40A8-B00A-5EFBAB1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3B0B1-C393-46AE-91D3-2AE9B270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FF3AB4-0EFA-4C07-B66C-93F8118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A4FBD-E828-4F1A-87E7-9A7F5533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8AA95-A6C3-4B57-ABD4-B0E7DE00B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B60A-E9EF-4256-A8F3-CDC6B78250BE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4B511B-0C13-4611-9AA9-2A5A75AE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80188-0024-4BD9-B602-F8CE7EE0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B8A4-520D-4A6E-A122-612E8F29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1" y="1046981"/>
            <a:ext cx="5574895" cy="441975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de-DE" sz="1400" b="1" u="sng" dirty="0"/>
              <a:t>Master </a:t>
            </a:r>
            <a:r>
              <a:rPr lang="de-DE" sz="1400" b="1" u="sng" dirty="0" err="1"/>
              <a:t>Application</a:t>
            </a:r>
            <a:endParaRPr lang="de-DE" sz="1400" b="1" u="sng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6AAAFAD-CAF6-4DDB-B28E-93BB00724873}"/>
              </a:ext>
            </a:extLst>
          </p:cNvPr>
          <p:cNvSpPr txBox="1">
            <a:spLocks/>
          </p:cNvSpPr>
          <p:nvPr/>
        </p:nvSpPr>
        <p:spPr>
          <a:xfrm>
            <a:off x="7517854" y="1046981"/>
            <a:ext cx="4080669" cy="449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u="sng" dirty="0"/>
              <a:t>Trace Method Client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1F60433-071E-4F37-9559-AEE3FA08B7F0}"/>
              </a:ext>
            </a:extLst>
          </p:cNvPr>
          <p:cNvSpPr txBox="1">
            <a:spLocks/>
          </p:cNvSpPr>
          <p:nvPr/>
        </p:nvSpPr>
        <p:spPr>
          <a:xfrm>
            <a:off x="3394589" y="3381977"/>
            <a:ext cx="1307692" cy="290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CIpcTrcServer</a:t>
            </a:r>
            <a:endParaRPr lang="de-DE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B3BF073-D7EC-4DF7-B6E9-EB8515AD94D5}"/>
              </a:ext>
            </a:extLst>
          </p:cNvPr>
          <p:cNvSpPr txBox="1">
            <a:spLocks/>
          </p:cNvSpPr>
          <p:nvPr/>
        </p:nvSpPr>
        <p:spPr>
          <a:xfrm>
            <a:off x="3397045" y="3958749"/>
            <a:ext cx="130769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CTrcServer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2677B99-4633-44D5-B013-9BAE65955E00}"/>
              </a:ext>
            </a:extLst>
          </p:cNvPr>
          <p:cNvSpPr txBox="1">
            <a:spLocks/>
          </p:cNvSpPr>
          <p:nvPr/>
        </p:nvSpPr>
        <p:spPr>
          <a:xfrm>
            <a:off x="4982602" y="3388041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CServer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A579231-800F-4D98-B21C-28CAAE297009}"/>
              </a:ext>
            </a:extLst>
          </p:cNvPr>
          <p:cNvSpPr txBox="1">
            <a:spLocks/>
          </p:cNvSpPr>
          <p:nvPr/>
        </p:nvSpPr>
        <p:spPr>
          <a:xfrm>
            <a:off x="1174945" y="3957711"/>
            <a:ext cx="192712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CIdxTreeTrcAdminObjs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5C4EAA8-4CAB-4245-9961-5B12C0428B1E}"/>
              </a:ext>
            </a:extLst>
          </p:cNvPr>
          <p:cNvSpPr txBox="1">
            <a:spLocks/>
          </p:cNvSpPr>
          <p:nvPr/>
        </p:nvSpPr>
        <p:spPr>
          <a:xfrm>
            <a:off x="3394588" y="4960610"/>
            <a:ext cx="1307693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CLogFile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BAC80CC-6668-47D4-BCC9-DC034C2439F1}"/>
              </a:ext>
            </a:extLst>
          </p:cNvPr>
          <p:cNvSpPr txBox="1">
            <a:spLocks/>
          </p:cNvSpPr>
          <p:nvPr/>
        </p:nvSpPr>
        <p:spPr>
          <a:xfrm>
            <a:off x="3397045" y="4454487"/>
            <a:ext cx="130769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CTrcMthFile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C7E756C-AAC7-4415-A6DA-AD1375E5EEC2}"/>
              </a:ext>
            </a:extLst>
          </p:cNvPr>
          <p:cNvSpPr txBox="1">
            <a:spLocks/>
          </p:cNvSpPr>
          <p:nvPr/>
        </p:nvSpPr>
        <p:spPr>
          <a:xfrm>
            <a:off x="3394588" y="5811019"/>
            <a:ext cx="1278194" cy="290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Trace.log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F570B54-8B50-4E29-8302-826153D4F900}"/>
              </a:ext>
            </a:extLst>
          </p:cNvPr>
          <p:cNvSpPr txBox="1">
            <a:spLocks/>
          </p:cNvSpPr>
          <p:nvPr/>
        </p:nvSpPr>
        <p:spPr>
          <a:xfrm>
            <a:off x="1519478" y="2626744"/>
            <a:ext cx="124868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CTrcAdminObj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F25D976-335A-4E3C-A859-F5E274F3D636}"/>
              </a:ext>
            </a:extLst>
          </p:cNvPr>
          <p:cNvSpPr txBox="1">
            <a:spLocks/>
          </p:cNvSpPr>
          <p:nvPr/>
        </p:nvSpPr>
        <p:spPr>
          <a:xfrm>
            <a:off x="1531670" y="3429000"/>
            <a:ext cx="1224113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88F8E75-4D42-4351-8D6B-363E67E5E1C6}"/>
              </a:ext>
            </a:extLst>
          </p:cNvPr>
          <p:cNvSpPr txBox="1">
            <a:spLocks/>
          </p:cNvSpPr>
          <p:nvPr/>
        </p:nvSpPr>
        <p:spPr>
          <a:xfrm>
            <a:off x="8027651" y="3272774"/>
            <a:ext cx="1509261" cy="290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CIpcTrcClient</a:t>
            </a:r>
            <a:endParaRPr lang="de-DE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8F495D6-F5BA-4000-97F8-277ABE73D454}"/>
              </a:ext>
            </a:extLst>
          </p:cNvPr>
          <p:cNvSpPr txBox="1">
            <a:spLocks/>
          </p:cNvSpPr>
          <p:nvPr/>
        </p:nvSpPr>
        <p:spPr>
          <a:xfrm>
            <a:off x="8027650" y="3819606"/>
            <a:ext cx="150926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::Client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C4ACC6-40AE-4BC0-9F0C-E57ED3C11D41}"/>
              </a:ext>
            </a:extLst>
          </p:cNvPr>
          <p:cNvSpPr txBox="1">
            <a:spLocks/>
          </p:cNvSpPr>
          <p:nvPr/>
        </p:nvSpPr>
        <p:spPr>
          <a:xfrm>
            <a:off x="7827960" y="2620280"/>
            <a:ext cx="1908644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CIdxTreeTrcAdminObjs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98737D0-FC10-43A6-A059-E6494A05DB74}"/>
              </a:ext>
            </a:extLst>
          </p:cNvPr>
          <p:cNvSpPr txBox="1">
            <a:spLocks/>
          </p:cNvSpPr>
          <p:nvPr/>
        </p:nvSpPr>
        <p:spPr>
          <a:xfrm>
            <a:off x="8114085" y="1470016"/>
            <a:ext cx="1317516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CTrcAdminObj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AB5CCA1C-C33F-484B-A275-F32DD81FB1D1}"/>
              </a:ext>
            </a:extLst>
          </p:cNvPr>
          <p:cNvSpPr txBox="1">
            <a:spLocks/>
          </p:cNvSpPr>
          <p:nvPr/>
        </p:nvSpPr>
        <p:spPr>
          <a:xfrm>
            <a:off x="8114086" y="2094796"/>
            <a:ext cx="1317516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38F4F7FF-E27D-47F6-9607-2A5BD4ACE754}"/>
              </a:ext>
            </a:extLst>
          </p:cNvPr>
          <p:cNvSpPr txBox="1">
            <a:spLocks/>
          </p:cNvSpPr>
          <p:nvPr/>
        </p:nvSpPr>
        <p:spPr>
          <a:xfrm>
            <a:off x="9915825" y="3253586"/>
            <a:ext cx="1509260" cy="29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CWdgtTrcMthList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FA28D34-4280-4CC7-99F7-5ABFACA101C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102067" y="4102737"/>
            <a:ext cx="294978" cy="1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5D577-2D85-4D9E-8DD0-E5DC97E25B8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048435" y="3672029"/>
            <a:ext cx="2456" cy="286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2F3D4-345E-4A0F-8C1C-9D1979DC7C3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02281" y="3527003"/>
            <a:ext cx="280321" cy="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BEB22DA-5636-4DB8-8E7B-0D11CF9B8B3F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2138506" y="3719052"/>
            <a:ext cx="5221" cy="2386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9509EF-41CD-41A5-9A20-9E5B4F49477A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143727" y="2916796"/>
            <a:ext cx="95" cy="51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D306A88-7F95-46C8-8A8D-A86A021F7FA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050891" y="4248801"/>
            <a:ext cx="0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AC5E80A-9FB6-4A2C-869A-265E7D5EB47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4048435" y="4744539"/>
            <a:ext cx="2456" cy="21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9BECFB4-3231-4E18-BEFE-95B5DE4BDA3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782281" y="3562826"/>
            <a:ext cx="1" cy="2567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CBE9610-6A89-4A27-A2AA-9E83D51A96C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782282" y="2910332"/>
            <a:ext cx="0" cy="36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1D7CD54-2307-47F2-B6AB-0464246B0EE8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8772844" y="2384848"/>
            <a:ext cx="9438" cy="2354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8EE465B-EB76-4F60-8D1C-F27817DEE2C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8772843" y="1760068"/>
            <a:ext cx="1" cy="33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96CAB7D7-9888-44EF-B84D-7B5C531E9E75}"/>
              </a:ext>
            </a:extLst>
          </p:cNvPr>
          <p:cNvSpPr/>
          <p:nvPr/>
        </p:nvSpPr>
        <p:spPr>
          <a:xfrm>
            <a:off x="3938016" y="5250662"/>
            <a:ext cx="182880" cy="56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C3D8D6D-472A-428B-A3BE-B793130FF065}"/>
              </a:ext>
            </a:extLst>
          </p:cNvPr>
          <p:cNvSpPr txBox="1"/>
          <p:nvPr/>
        </p:nvSpPr>
        <p:spPr>
          <a:xfrm rot="5400000">
            <a:off x="6286582" y="3333918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TCP/IP Connection</a:t>
            </a: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E4D9FCAC-A1EA-4474-A661-C761A22B2097}"/>
              </a:ext>
            </a:extLst>
          </p:cNvPr>
          <p:cNvSpPr txBox="1">
            <a:spLocks/>
          </p:cNvSpPr>
          <p:nvPr/>
        </p:nvSpPr>
        <p:spPr>
          <a:xfrm>
            <a:off x="3948331" y="2744562"/>
            <a:ext cx="2430448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CServerGatewayThread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BDD2D3C6-F59C-42C7-ABBF-1B2651B9893B}"/>
              </a:ext>
            </a:extLst>
          </p:cNvPr>
          <p:cNvSpPr/>
          <p:nvPr/>
        </p:nvSpPr>
        <p:spPr>
          <a:xfrm flipV="1">
            <a:off x="9536912" y="3321450"/>
            <a:ext cx="378912" cy="178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AD3CCCD-5891-4137-A97E-688372597B4F}"/>
              </a:ext>
            </a:extLst>
          </p:cNvPr>
          <p:cNvCxnSpPr>
            <a:cxnSpLocks/>
            <a:stCxn id="7" idx="0"/>
            <a:endCxn id="34" idx="2"/>
          </p:cNvCxnSpPr>
          <p:nvPr/>
        </p:nvCxnSpPr>
        <p:spPr>
          <a:xfrm flipH="1" flipV="1">
            <a:off x="5163555" y="3034614"/>
            <a:ext cx="517136" cy="3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itel 1">
            <a:extLst>
              <a:ext uri="{FF2B5EF4-FFF2-40B4-BE49-F238E27FC236}">
                <a16:creationId xmlns:a16="http://schemas.microsoft.com/office/drawing/2014/main" id="{7911CBB2-79D8-4D68-894C-F8CCDB10FAF2}"/>
              </a:ext>
            </a:extLst>
          </p:cNvPr>
          <p:cNvSpPr txBox="1">
            <a:spLocks/>
          </p:cNvSpPr>
          <p:nvPr/>
        </p:nvSpPr>
        <p:spPr>
          <a:xfrm>
            <a:off x="4465466" y="2198026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QTcpServer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806CA-7C7D-44A1-9379-0221DA0BFAF6}"/>
              </a:ext>
            </a:extLst>
          </p:cNvPr>
          <p:cNvCxnSpPr>
            <a:cxnSpLocks/>
            <a:stCxn id="34" idx="0"/>
            <a:endCxn id="40" idx="2"/>
          </p:cNvCxnSpPr>
          <p:nvPr/>
        </p:nvCxnSpPr>
        <p:spPr>
          <a:xfrm flipV="1">
            <a:off x="5163555" y="2488078"/>
            <a:ext cx="0" cy="25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0FD0A0D9-03FA-41D8-932A-31DB5AC2A9DD}"/>
              </a:ext>
            </a:extLst>
          </p:cNvPr>
          <p:cNvSpPr txBox="1">
            <a:spLocks/>
          </p:cNvSpPr>
          <p:nvPr/>
        </p:nvSpPr>
        <p:spPr>
          <a:xfrm>
            <a:off x="7610849" y="4371655"/>
            <a:ext cx="2344303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CClientGatewayThread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C2DB3F4D-F6EC-4197-9BB5-BF0DCF6B640C}"/>
              </a:ext>
            </a:extLst>
          </p:cNvPr>
          <p:cNvSpPr txBox="1">
            <a:spLocks/>
          </p:cNvSpPr>
          <p:nvPr/>
        </p:nvSpPr>
        <p:spPr>
          <a:xfrm>
            <a:off x="8088652" y="4877711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QTcpSocket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2F94DF2C-4F30-4AAF-A192-D9C9BF60A8B2}"/>
              </a:ext>
            </a:extLst>
          </p:cNvPr>
          <p:cNvSpPr txBox="1">
            <a:spLocks/>
          </p:cNvSpPr>
          <p:nvPr/>
        </p:nvSpPr>
        <p:spPr>
          <a:xfrm>
            <a:off x="4465466" y="1421632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QTcpSocket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0FBCCA-5EDE-48D5-AA96-97473DB76D3B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V="1">
            <a:off x="5163555" y="1711684"/>
            <a:ext cx="0" cy="48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B133449-9485-4021-97DC-8C90FB9C6D7B}"/>
              </a:ext>
            </a:extLst>
          </p:cNvPr>
          <p:cNvSpPr txBox="1"/>
          <p:nvPr/>
        </p:nvSpPr>
        <p:spPr>
          <a:xfrm>
            <a:off x="4095541" y="1773285"/>
            <a:ext cx="1154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creates</a:t>
            </a:r>
            <a:endParaRPr lang="de-DE" sz="1000" dirty="0"/>
          </a:p>
          <a:p>
            <a:pPr algn="ctr"/>
            <a:r>
              <a:rPr lang="de-DE" sz="1000" dirty="0" err="1"/>
              <a:t>onNewConnection</a:t>
            </a:r>
            <a:endParaRPr lang="de-DE" sz="10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9787DFB-DBFF-4C08-B16A-FD926FE623D4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>
            <a:off x="8782281" y="4109658"/>
            <a:ext cx="720" cy="26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D5E3B54-38AA-4538-A34F-7647FE8792C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783001" y="4661707"/>
            <a:ext cx="3740" cy="21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5B84F043-F95B-4CD9-B034-0B3D96A05FBC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5861643" y="1566658"/>
            <a:ext cx="2227009" cy="3456079"/>
          </a:xfrm>
          <a:prstGeom prst="bentConnector3">
            <a:avLst/>
          </a:prstGeom>
          <a:ln w="53975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21FCA2-AA0E-4993-B71E-712B4E9B2199}"/>
              </a:ext>
            </a:extLst>
          </p:cNvPr>
          <p:cNvSpPr txBox="1"/>
          <p:nvPr/>
        </p:nvSpPr>
        <p:spPr>
          <a:xfrm>
            <a:off x="1569235" y="1760068"/>
            <a:ext cx="2335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receives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blocks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wrappes</a:t>
            </a:r>
            <a:r>
              <a:rPr lang="de-DE" sz="1000" dirty="0"/>
              <a:t> </a:t>
            </a:r>
            <a:r>
              <a:rPr lang="de-DE" sz="1000" dirty="0" err="1"/>
              <a:t>them</a:t>
            </a:r>
            <a:r>
              <a:rPr lang="de-DE" sz="1000" dirty="0"/>
              <a:t> </a:t>
            </a:r>
            <a:r>
              <a:rPr lang="de-DE" sz="1000" dirty="0" err="1"/>
              <a:t>into</a:t>
            </a:r>
            <a:r>
              <a:rPr lang="de-DE" sz="1000" dirty="0"/>
              <a:t> a </a:t>
            </a:r>
            <a:r>
              <a:rPr lang="de-DE" sz="1000" dirty="0" err="1"/>
              <a:t>message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sends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message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Ipc</a:t>
            </a:r>
            <a:r>
              <a:rPr lang="de-DE" sz="1000" dirty="0"/>
              <a:t>::Server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EE403E7-5A09-4E03-861A-653F17BB201F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2737183" y="2314066"/>
            <a:ext cx="2426372" cy="430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1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Master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Application</dc:title>
  <dc:creator>Christian Bauer</dc:creator>
  <cp:lastModifiedBy>Christian Bauer</cp:lastModifiedBy>
  <cp:revision>7</cp:revision>
  <dcterms:created xsi:type="dcterms:W3CDTF">2022-02-27T14:45:52Z</dcterms:created>
  <dcterms:modified xsi:type="dcterms:W3CDTF">2022-03-10T15:16:57Z</dcterms:modified>
</cp:coreProperties>
</file>