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40"/>
  </p:normalViewPr>
  <p:slideViewPr>
    <p:cSldViewPr snapToGrid="0">
      <p:cViewPr varScale="1">
        <p:scale>
          <a:sx n="111" d="100"/>
          <a:sy n="111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E3E3-77D0-2AA1-6A39-7458D5AE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9C928-3EFE-2DF2-351C-08CEBB831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8A6BA-8694-04A8-3120-8AFE3683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0E858-FEAB-57CA-2A1A-90E9F0DF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CCF4F-B6D9-2DE4-BA7B-37E2FB39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4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D122-C62D-9914-6C52-B44B2F0B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D274E-F154-5252-24B7-90F230CD6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06F15-BA51-D6B9-D883-A3979779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8A4ED-B774-930E-DC22-31BE4B78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EB74-F63C-652E-6A3C-C976E03D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34B70-1909-DAFC-A588-3F88CD81F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D85D-24D5-8DAC-08D0-A4E0C95DE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A4492-B551-86A6-FAFE-6D9FD714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8DFB-DC39-8725-D883-DB1C0AAF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DB85-F7F3-DB55-6DDA-AA5839FA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E205-8DC8-0E9C-1091-85276B74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DC8-D011-DACA-AB43-715B2976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8710-3706-0C47-76F5-657F65FF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8641-BAC8-51AD-A932-FCA5E2E2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90F7-97AA-263E-37BC-AF1C9B68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47F4-2A99-8019-DCC7-91DA79F6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607B-0ECD-F820-4891-A5CED3C7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F93D-257D-FAB2-3427-65BB1CF3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FA5C-C62E-2BC1-E38C-F271467B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08CAE-60AE-824F-8450-25812F7D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9C5A-0F1A-8C09-AF68-BAEFDE1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AB09-B7F9-04A9-FE84-F2EAAE6A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B96DF-A8D1-0756-55FC-1D833D848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5BD9F-9D10-94AE-D23A-8A71A55B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73C9-D738-E82F-C04B-D774DD6D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5CC1-B7CF-334C-BFEB-7D29F17F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B875-5169-1522-AA2E-7591A712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2B2D-B518-EFEA-5077-B2466E6E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D0950-836E-F47A-CEC7-167B537B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3A3B2-A3A5-4D09-7CA7-900A0C224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AFCE9-E86F-7040-E34A-01B9B2E8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48132-439A-911E-929E-315562D7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6CB4-21C5-83DB-102A-3082F870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AEBE8-6FAF-682D-1B10-72E8CB05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5F43-387D-3810-559E-801444CA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9136C-CE32-6270-5C92-0080F2E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9B91-4AAD-C76E-1149-349DD297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23D8B-DC22-CBFC-71BA-FFE894BF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8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17BB5-D1C2-98A3-4EDF-73F619B8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C9742-24A3-886F-34A8-D9296D78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FECBA-5845-4F43-514D-92C727AF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8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D52-6850-D92D-066B-2C60DD42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8FEF-5D20-3BB4-C674-A268A904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4E81-2BFD-7C90-2588-E7EAA60C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5DD2D-687C-7093-4B8C-B985CC3C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605E-FBD4-6E31-20C9-A47236F0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79AF-809F-F9AF-2FCC-363F895A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6B9B-7FA4-76A0-E0F5-645E1EB2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7617A-4428-8951-9F22-D39A74891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D0AE-8FE9-5000-5E9A-8D0292337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B2E17-7EC3-5C38-9A75-854129B2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97C2-7221-5EBB-1330-913D00E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ED11F-8C50-1B5C-82C7-24B9264B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B4744-3D82-4EB8-A96B-3644C071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72B1-611A-7AB1-FE1B-D161B2913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890E-8B40-35CA-2C11-A65D3C148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C3968-64F4-D24B-84B7-D067599FD84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79F68-E3CD-B2A4-958A-92C297CF6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247D-61B0-12D7-65B8-9223A84B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03E33-FDB3-2A47-9904-666C65251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6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51EE-3311-1816-43FF-06787E294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SITE-SEEING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A4EB-DA7F-44F6-4339-12D420FC2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Zeus Zhou</a:t>
            </a:r>
          </a:p>
          <a:p>
            <a:r>
              <a:rPr lang="en-US" dirty="0"/>
              <a:t>WebDev25</a:t>
            </a:r>
          </a:p>
        </p:txBody>
      </p:sp>
    </p:spTree>
    <p:extLst>
      <p:ext uri="{BB962C8B-B14F-4D97-AF65-F5344CB8AC3E}">
        <p14:creationId xmlns:p14="http://schemas.microsoft.com/office/powerpoint/2010/main" val="92948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E38C-2B42-FED6-AE68-506C3E06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107C-9370-BC65-14BE-4001A8B4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SITE-SEEING is inspired by “The Useless Web”, it has seven categories and each will lead the user into a random website from the corresponding area</a:t>
            </a:r>
          </a:p>
          <a:p>
            <a:r>
              <a:rPr lang="en-US" dirty="0"/>
              <a:t>It aims to provide a surprising yet personalized browsing experience based on the user's current mood or state</a:t>
            </a:r>
          </a:p>
        </p:txBody>
      </p:sp>
    </p:spTree>
    <p:extLst>
      <p:ext uri="{BB962C8B-B14F-4D97-AF65-F5344CB8AC3E}">
        <p14:creationId xmlns:p14="http://schemas.microsoft.com/office/powerpoint/2010/main" val="27363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7A6E-0C77-1875-B8CF-23DDD279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sz="9600" dirty="0"/>
              <a:t>Some coding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6DAA-E710-1F4B-E09F-2402C76A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C341-8FAF-F86F-5EFA-C8E156B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subtitle becomes a link</a:t>
            </a:r>
            <a:r>
              <a:rPr lang="zh-CN" altLang="en-US" dirty="0"/>
              <a:t> </a:t>
            </a:r>
            <a:r>
              <a:rPr lang="en-US" altLang="zh-CN" dirty="0"/>
              <a:t>to the about/contact page on hover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18D74B3-5E06-8ADB-524E-572A1B923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3442"/>
            <a:ext cx="4305300" cy="4102100"/>
          </a:xfrm>
        </p:spPr>
      </p:pic>
      <p:pic>
        <p:nvPicPr>
          <p:cNvPr id="7" name="Picture 6" descr="A black screen with text&#10;&#10;AI-generated content may be incorrect.">
            <a:extLst>
              <a:ext uri="{FF2B5EF4-FFF2-40B4-BE49-F238E27FC236}">
                <a16:creationId xmlns:a16="http://schemas.microsoft.com/office/drawing/2014/main" id="{0CD8F8A4-10A2-2BEB-B3A2-04ED2AEC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16" y="1743442"/>
            <a:ext cx="6210300" cy="1219200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54E9A5A-BED4-FDE2-2775-8D253A1A3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516" y="3286492"/>
            <a:ext cx="5067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1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EB75-622A-B4D5-D9B7-91FBE02D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PC, hover on the buttons changes the pattern of the button and the background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5F02E95-CAEC-E6A1-BAA0-2480414B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51" y="1690688"/>
            <a:ext cx="3617049" cy="4351338"/>
          </a:xfr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B024E05-3DF9-E10E-2B73-79F9772D6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249" y="1690688"/>
            <a:ext cx="7454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3C-4F02-8D95-29B9-E81F209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mobile, images are in the buttons directly (no hover)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1273BD2-5D5D-D089-F37E-16C0E3D57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217"/>
            <a:ext cx="7861300" cy="3606800"/>
          </a:xfrm>
        </p:spPr>
      </p:pic>
    </p:spTree>
    <p:extLst>
      <p:ext uri="{BB962C8B-B14F-4D97-AF65-F5344CB8AC3E}">
        <p14:creationId xmlns:p14="http://schemas.microsoft.com/office/powerpoint/2010/main" val="417057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5CE1-00F4-2F95-A551-F352E090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mobile, full screen effect on click</a:t>
            </a:r>
          </a:p>
        </p:txBody>
      </p:sp>
      <p:pic>
        <p:nvPicPr>
          <p:cNvPr id="7" name="Content Placeholder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70A0A10-AC33-3E61-F083-19F2C61F3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41851" cy="4351338"/>
          </a:xfr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DBACA7D-F504-BBDC-C909-E99A9F0E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1690688"/>
            <a:ext cx="5854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3F46-C3ED-C687-4E16-C13BAAD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to websites on click</a:t>
            </a:r>
          </a:p>
        </p:txBody>
      </p:sp>
      <p:pic>
        <p:nvPicPr>
          <p:cNvPr id="5" name="Content Placeholder 4" descr="A computer code with white lines&#10;&#10;AI-generated content may be incorrect.">
            <a:extLst>
              <a:ext uri="{FF2B5EF4-FFF2-40B4-BE49-F238E27FC236}">
                <a16:creationId xmlns:a16="http://schemas.microsoft.com/office/drawing/2014/main" id="{71C8B3F4-22C5-F41F-7E1C-70F7375D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7131"/>
            <a:ext cx="10515600" cy="2419718"/>
          </a:xfrm>
        </p:spPr>
      </p:pic>
      <p:pic>
        <p:nvPicPr>
          <p:cNvPr id="9" name="Picture 8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6C100DC6-CEAD-2781-9E4A-09F0915D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7142"/>
            <a:ext cx="7772400" cy="27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108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SITE-SEEING</vt:lpstr>
      <vt:lpstr>PowerPoint Presentation</vt:lpstr>
      <vt:lpstr>Some coding highlights</vt:lpstr>
      <vt:lpstr>The subtitle becomes a link to the about/contact page on hover</vt:lpstr>
      <vt:lpstr>On PC, hover on the buttons changes the pattern of the button and the background</vt:lpstr>
      <vt:lpstr>On mobile, images are in the buttons directly (no hover)</vt:lpstr>
      <vt:lpstr>On mobile, full screen effect on click</vt:lpstr>
      <vt:lpstr>Random access to websites on click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ZhouZeus</dc:creator>
  <cp:lastModifiedBy>ZhouZeus</cp:lastModifiedBy>
  <cp:revision>1</cp:revision>
  <dcterms:created xsi:type="dcterms:W3CDTF">2025-03-23T01:39:34Z</dcterms:created>
  <dcterms:modified xsi:type="dcterms:W3CDTF">2025-03-23T02:07:40Z</dcterms:modified>
</cp:coreProperties>
</file>