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Protocol</a:t>
            </a:r>
            <a:br>
              <a:rPr lang="de-DE" dirty="0" smtClean="0"/>
            </a:br>
            <a:r>
              <a:rPr lang="de-DE" dirty="0" smtClean="0"/>
              <a:t>Controlling</a:t>
            </a:r>
            <a:br>
              <a:rPr lang="de-DE" dirty="0" smtClean="0"/>
            </a:br>
            <a:r>
              <a:rPr lang="de-DE" dirty="0" smtClean="0"/>
              <a:t>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Allan</a:t>
            </a:r>
            <a:r>
              <a:rPr lang="de-DE" dirty="0" smtClean="0"/>
              <a:t> Landsberger</a:t>
            </a:r>
          </a:p>
          <a:p>
            <a:r>
              <a:rPr lang="de-DE" dirty="0" smtClean="0"/>
              <a:t>Andreas Hilmer</a:t>
            </a:r>
          </a:p>
          <a:p>
            <a:r>
              <a:rPr lang="de-DE" dirty="0" smtClean="0"/>
              <a:t>Stephan Nöhmeier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688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8558" y="-128161"/>
            <a:ext cx="3496273" cy="707390"/>
          </a:xfrm>
        </p:spPr>
        <p:txBody>
          <a:bodyPr>
            <a:normAutofit/>
          </a:bodyPr>
          <a:lstStyle/>
          <a:p>
            <a:pPr algn="ctr"/>
            <a:r>
              <a:rPr lang="de-DE" sz="3600" dirty="0" err="1" smtClean="0">
                <a:solidFill>
                  <a:schemeClr val="bg1"/>
                </a:solidFill>
              </a:rPr>
              <a:t>Mockup</a:t>
            </a:r>
            <a:endParaRPr lang="de-DE" sz="3600" dirty="0">
              <a:solidFill>
                <a:schemeClr val="bg1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76" r="-1191"/>
          <a:stretch/>
        </p:blipFill>
        <p:spPr>
          <a:xfrm>
            <a:off x="450752" y="952579"/>
            <a:ext cx="8148199" cy="5368699"/>
          </a:xfrm>
        </p:spPr>
      </p:pic>
    </p:spTree>
    <p:extLst>
      <p:ext uri="{BB962C8B-B14F-4D97-AF65-F5344CB8AC3E}">
        <p14:creationId xmlns:p14="http://schemas.microsoft.com/office/powerpoint/2010/main" val="146018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8558" y="-128161"/>
            <a:ext cx="3496273" cy="707390"/>
          </a:xfrm>
        </p:spPr>
        <p:txBody>
          <a:bodyPr>
            <a:normAutofit/>
          </a:bodyPr>
          <a:lstStyle/>
          <a:p>
            <a:pPr algn="ctr"/>
            <a:r>
              <a:rPr lang="de-DE" sz="3600" dirty="0" err="1" smtClean="0">
                <a:solidFill>
                  <a:schemeClr val="bg1"/>
                </a:solidFill>
              </a:rPr>
              <a:t>Mockup</a:t>
            </a:r>
            <a:endParaRPr lang="de-DE" sz="3600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536" r="-107"/>
          <a:stretch/>
        </p:blipFill>
        <p:spPr>
          <a:xfrm>
            <a:off x="374203" y="963270"/>
            <a:ext cx="8183638" cy="5398592"/>
          </a:xfrm>
        </p:spPr>
      </p:pic>
    </p:spTree>
    <p:extLst>
      <p:ext uri="{BB962C8B-B14F-4D97-AF65-F5344CB8AC3E}">
        <p14:creationId xmlns:p14="http://schemas.microsoft.com/office/powerpoint/2010/main" val="330657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8558" y="-128161"/>
            <a:ext cx="3496273" cy="707390"/>
          </a:xfrm>
        </p:spPr>
        <p:txBody>
          <a:bodyPr>
            <a:normAutofit/>
          </a:bodyPr>
          <a:lstStyle/>
          <a:p>
            <a:pPr algn="ctr"/>
            <a:r>
              <a:rPr lang="de-DE" sz="3600" dirty="0" err="1" smtClean="0">
                <a:solidFill>
                  <a:schemeClr val="bg1"/>
                </a:solidFill>
              </a:rPr>
              <a:t>Mockup</a:t>
            </a:r>
            <a:endParaRPr lang="de-DE" sz="3600" dirty="0">
              <a:solidFill>
                <a:schemeClr val="bg1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5" y="975268"/>
            <a:ext cx="8079867" cy="541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77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0</TotalTime>
  <Words>10</Words>
  <Application>Microsoft Macintosh PowerPoint</Application>
  <PresentationFormat>Bildschirmpräsentation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Austin</vt:lpstr>
      <vt:lpstr>Protocol Controlling System</vt:lpstr>
      <vt:lpstr>Mockup</vt:lpstr>
      <vt:lpstr>Mockup</vt:lpstr>
      <vt:lpstr>Mockup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 Controlling System</dc:title>
  <dc:creator>Stephan Nöhmeier</dc:creator>
  <cp:lastModifiedBy>Stephan Nöhmeier</cp:lastModifiedBy>
  <cp:revision>2</cp:revision>
  <dcterms:created xsi:type="dcterms:W3CDTF">2013-05-06T16:25:22Z</dcterms:created>
  <dcterms:modified xsi:type="dcterms:W3CDTF">2013-05-13T10:59:06Z</dcterms:modified>
</cp:coreProperties>
</file>