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2" r:id="rId1"/>
  </p:sldMasterIdLst>
  <p:sldIdLst>
    <p:sldId id="256" r:id="rId2"/>
    <p:sldId id="257" r:id="rId3"/>
    <p:sldId id="263" r:id="rId4"/>
    <p:sldId id="264" r:id="rId5"/>
    <p:sldId id="265" r:id="rId6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86" d="100"/>
          <a:sy n="86" d="100"/>
        </p:scale>
        <p:origin x="-1092" y="-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F77A3555-6D1B-ED41-8104-1A96005B4447}" type="datetimeFigureOut">
              <a:rPr lang="de-DE" smtClean="0"/>
              <a:pPr/>
              <a:t>07.07.2013</a:t>
            </a:fld>
            <a:endParaRPr lang="de-DE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 smtClean="0"/>
              <a:t>Abschlusspraesentation.pptx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FE42BBD0-5EE1-8340-ADFC-3E8F0179937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A3555-6D1B-ED41-8104-1A96005B4447}" type="datetimeFigureOut">
              <a:rPr lang="de-DE" smtClean="0"/>
              <a:pPr/>
              <a:t>07.07.2013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Abschlusspraesentation.pptx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2BBD0-5EE1-8340-ADFC-3E8F01799375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A3555-6D1B-ED41-8104-1A96005B4447}" type="datetimeFigureOut">
              <a:rPr lang="de-DE" smtClean="0"/>
              <a:pPr/>
              <a:t>07.07.2013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Abschlusspraesentation.pptx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2BBD0-5EE1-8340-ADFC-3E8F01799375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A3555-6D1B-ED41-8104-1A96005B4447}" type="datetimeFigureOut">
              <a:rPr lang="de-DE" smtClean="0"/>
              <a:pPr/>
              <a:t>07.07.2013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Abschlusspraesentation.pptx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2BBD0-5EE1-8340-ADFC-3E8F01799375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A3555-6D1B-ED41-8104-1A96005B4447}" type="datetimeFigureOut">
              <a:rPr lang="de-DE" smtClean="0"/>
              <a:pPr/>
              <a:t>07.07.2013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Abschlusspraesentation.pptx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2BBD0-5EE1-8340-ADFC-3E8F01799375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A3555-6D1B-ED41-8104-1A96005B4447}" type="datetimeFigureOut">
              <a:rPr lang="de-DE" smtClean="0"/>
              <a:pPr/>
              <a:t>07.07.2013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Abschlusspraesentation.pptx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2BBD0-5EE1-8340-ADFC-3E8F0179937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A3555-6D1B-ED41-8104-1A96005B4447}" type="datetimeFigureOut">
              <a:rPr lang="de-DE" smtClean="0"/>
              <a:pPr/>
              <a:t>07.07.2013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Abschlusspraesentation.pptx</a:t>
            </a:r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2BBD0-5EE1-8340-ADFC-3E8F01799375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A3555-6D1B-ED41-8104-1A96005B4447}" type="datetimeFigureOut">
              <a:rPr lang="de-DE" smtClean="0"/>
              <a:pPr/>
              <a:t>07.07.2013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Abschlusspraesentation.pptx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2BBD0-5EE1-8340-ADFC-3E8F01799375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A3555-6D1B-ED41-8104-1A96005B4447}" type="datetimeFigureOut">
              <a:rPr lang="de-DE" smtClean="0"/>
              <a:pPr/>
              <a:t>07.07.2013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Abschlusspraesentation.pptx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2BBD0-5EE1-8340-ADFC-3E8F01799375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A3555-6D1B-ED41-8104-1A96005B4447}" type="datetimeFigureOut">
              <a:rPr lang="de-DE" smtClean="0"/>
              <a:pPr/>
              <a:t>07.07.2013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2BBD0-5EE1-8340-ADFC-3E8F0179937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r>
              <a:rPr lang="de-DE" smtClean="0"/>
              <a:t>Abschlusspraesentation.pptx</a:t>
            </a:r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A3555-6D1B-ED41-8104-1A96005B4447}" type="datetimeFigureOut">
              <a:rPr lang="de-DE" smtClean="0"/>
              <a:pPr/>
              <a:t>07.07.2013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r>
              <a:rPr lang="de-DE" smtClean="0"/>
              <a:t>Abschlusspraesentation.pptx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2BBD0-5EE1-8340-ADFC-3E8F01799375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F77A3555-6D1B-ED41-8104-1A96005B4447}" type="datetimeFigureOut">
              <a:rPr lang="de-DE" smtClean="0"/>
              <a:pPr/>
              <a:t>07.07.2013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de-DE" smtClean="0"/>
              <a:t>Abschlusspraesentation.pptx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FE42BBD0-5EE1-8340-ADFC-3E8F01799375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Protocol</a:t>
            </a:r>
            <a:br>
              <a:rPr lang="de-DE" dirty="0" smtClean="0"/>
            </a:br>
            <a:r>
              <a:rPr lang="de-DE" dirty="0" smtClean="0"/>
              <a:t>Controlling</a:t>
            </a:r>
            <a:br>
              <a:rPr lang="de-DE" dirty="0" smtClean="0"/>
            </a:br>
            <a:r>
              <a:rPr lang="de-DE" dirty="0" smtClean="0"/>
              <a:t>System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/>
              <a:t>Allan</a:t>
            </a:r>
            <a:r>
              <a:rPr lang="de-DE" dirty="0" smtClean="0"/>
              <a:t> Landsberger</a:t>
            </a:r>
          </a:p>
          <a:p>
            <a:r>
              <a:rPr lang="de-DE" dirty="0" smtClean="0"/>
              <a:t>Andreas Hilmer</a:t>
            </a:r>
          </a:p>
          <a:p>
            <a:r>
              <a:rPr lang="de-DE" dirty="0" smtClean="0"/>
              <a:t>Stephan Nöhmeier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30688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48558" y="-128161"/>
            <a:ext cx="3496273" cy="707390"/>
          </a:xfrm>
        </p:spPr>
        <p:txBody>
          <a:bodyPr>
            <a:normAutofit/>
          </a:bodyPr>
          <a:lstStyle/>
          <a:p>
            <a:pPr algn="ctr"/>
            <a:r>
              <a:rPr lang="de-DE" sz="3600" dirty="0" smtClean="0">
                <a:solidFill>
                  <a:schemeClr val="bg1"/>
                </a:solidFill>
              </a:rPr>
              <a:t>Stückliste</a:t>
            </a:r>
            <a:endParaRPr lang="de-DE" sz="3600" dirty="0">
              <a:solidFill>
                <a:schemeClr val="bg1"/>
              </a:solidFill>
            </a:endParaRPr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214" y="806033"/>
            <a:ext cx="4704492" cy="5623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6018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48558" y="-128161"/>
            <a:ext cx="3496273" cy="707390"/>
          </a:xfrm>
        </p:spPr>
        <p:txBody>
          <a:bodyPr>
            <a:normAutofit/>
          </a:bodyPr>
          <a:lstStyle/>
          <a:p>
            <a:pPr algn="ctr"/>
            <a:r>
              <a:rPr lang="de-DE" sz="3600" dirty="0" smtClean="0">
                <a:solidFill>
                  <a:schemeClr val="bg1"/>
                </a:solidFill>
              </a:rPr>
              <a:t>A-Architektur</a:t>
            </a:r>
            <a:endParaRPr lang="de-DE" sz="3600" dirty="0">
              <a:solidFill>
                <a:schemeClr val="bg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3610989" y="2307043"/>
            <a:ext cx="4671931" cy="3288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l">
              <a:rot lat="0" lon="0" rev="204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5193554" y="3867016"/>
            <a:ext cx="2855916" cy="9121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l">
              <a:rot lat="0" lon="0" rev="204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4064575" y="2307043"/>
            <a:ext cx="2855916" cy="9121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l">
              <a:rot lat="0" lon="0" rev="204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617318" y="4200860"/>
            <a:ext cx="2159218" cy="7420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l">
              <a:rot lat="0" lon="0" rev="204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26" name="Picture 2" descr="C:\Users\ahilmer\Downloads\Zeichnung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0177" y="1453751"/>
            <a:ext cx="8023989" cy="399147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7106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48558" y="-128161"/>
            <a:ext cx="3496273" cy="707390"/>
          </a:xfrm>
        </p:spPr>
        <p:txBody>
          <a:bodyPr>
            <a:normAutofit/>
          </a:bodyPr>
          <a:lstStyle/>
          <a:p>
            <a:pPr algn="ctr"/>
            <a:r>
              <a:rPr lang="de-DE" sz="3600" dirty="0" smtClean="0">
                <a:solidFill>
                  <a:schemeClr val="bg1"/>
                </a:solidFill>
              </a:rPr>
              <a:t>T-</a:t>
            </a:r>
            <a:r>
              <a:rPr lang="de-DE" sz="3600" dirty="0" smtClean="0">
                <a:solidFill>
                  <a:schemeClr val="bg1"/>
                </a:solidFill>
              </a:rPr>
              <a:t>Architektur</a:t>
            </a:r>
            <a:endParaRPr lang="de-DE" sz="3600" dirty="0">
              <a:solidFill>
                <a:schemeClr val="bg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3610989" y="2307043"/>
            <a:ext cx="4671931" cy="3288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l">
              <a:rot lat="0" lon="0" rev="204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5193554" y="3867016"/>
            <a:ext cx="2855916" cy="9121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l">
              <a:rot lat="0" lon="0" rev="204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4064575" y="2307043"/>
            <a:ext cx="2855916" cy="9121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l">
              <a:rot lat="0" lon="0" rev="204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Bild 4" descr="T-Architektu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91129" y="1268760"/>
            <a:ext cx="5514857" cy="437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7106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48558" y="-128161"/>
            <a:ext cx="3496273" cy="707390"/>
          </a:xfrm>
        </p:spPr>
        <p:txBody>
          <a:bodyPr>
            <a:normAutofit/>
          </a:bodyPr>
          <a:lstStyle/>
          <a:p>
            <a:pPr algn="ctr"/>
            <a:r>
              <a:rPr lang="de-DE" sz="3600" dirty="0" smtClean="0">
                <a:solidFill>
                  <a:schemeClr val="bg1"/>
                </a:solidFill>
              </a:rPr>
              <a:t>Code Perle</a:t>
            </a:r>
            <a:endParaRPr lang="de-DE" sz="3600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3608" y="1772816"/>
            <a:ext cx="6358860" cy="72008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43608" y="3212976"/>
            <a:ext cx="6398546" cy="280831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13" name="Down Arrow 12"/>
          <p:cNvSpPr/>
          <p:nvPr/>
        </p:nvSpPr>
        <p:spPr>
          <a:xfrm rot="10800000">
            <a:off x="3851920" y="2492896"/>
            <a:ext cx="432048" cy="720080"/>
          </a:xfrm>
          <a:prstGeom prst="downArrow">
            <a:avLst>
              <a:gd name="adj1" fmla="val 20399"/>
              <a:gd name="adj2" fmla="val 551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Box 13"/>
          <p:cNvSpPr txBox="1"/>
          <p:nvPr/>
        </p:nvSpPr>
        <p:spPr>
          <a:xfrm>
            <a:off x="1043608" y="908720"/>
            <a:ext cx="62148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Resistent gegen neue Kennzahlen!</a:t>
            </a:r>
            <a:endParaRPr lang="de-DE" sz="2000" b="1" dirty="0"/>
          </a:p>
        </p:txBody>
      </p:sp>
    </p:spTree>
    <p:extLst>
      <p:ext uri="{BB962C8B-B14F-4D97-AF65-F5344CB8AC3E}">
        <p14:creationId xmlns:p14="http://schemas.microsoft.com/office/powerpoint/2010/main" xmlns="" val="47106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Austin.thmx</Template>
  <TotalTime>0</TotalTime>
  <Words>17</Words>
  <Application>Microsoft Office PowerPoint</Application>
  <PresentationFormat>On-screen Show (4:3)</PresentationFormat>
  <Paragraphs>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Austin</vt:lpstr>
      <vt:lpstr>Protocol Controlling System</vt:lpstr>
      <vt:lpstr>Stückliste</vt:lpstr>
      <vt:lpstr>A-Architektur</vt:lpstr>
      <vt:lpstr>T-Architektur</vt:lpstr>
      <vt:lpstr>Code Perle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Protocol Controlling System</dc:title>
  <dc:creator>Stephan Nöhmeier</dc:creator>
  <cp:lastModifiedBy>Andreas Hilmer</cp:lastModifiedBy>
  <cp:revision>17</cp:revision>
  <dcterms:created xsi:type="dcterms:W3CDTF">2013-05-06T16:25:22Z</dcterms:created>
  <dcterms:modified xsi:type="dcterms:W3CDTF">2013-07-07T10:55:43Z</dcterms:modified>
</cp:coreProperties>
</file>