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sldIdLst>
    <p:sldId id="256" r:id="rId2"/>
    <p:sldId id="257" r:id="rId3"/>
    <p:sldId id="263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77A3555-6D1B-ED41-8104-1A96005B4447}" type="datetimeFigureOut">
              <a:rPr lang="de-DE" smtClean="0"/>
              <a:t>13.05.13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42BBD0-5EE1-8340-ADFC-3E8F0179937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Protocol</a:t>
            </a:r>
            <a:br>
              <a:rPr lang="de-DE" dirty="0" smtClean="0"/>
            </a:br>
            <a:r>
              <a:rPr lang="de-DE" dirty="0" smtClean="0"/>
              <a:t>Controlling</a:t>
            </a:r>
            <a:br>
              <a:rPr lang="de-DE" dirty="0" smtClean="0"/>
            </a:br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Allan</a:t>
            </a:r>
            <a:r>
              <a:rPr lang="de-DE" dirty="0" smtClean="0"/>
              <a:t> Landsberger</a:t>
            </a:r>
          </a:p>
          <a:p>
            <a:r>
              <a:rPr lang="de-DE" dirty="0" smtClean="0"/>
              <a:t>Andreas Hilmer</a:t>
            </a:r>
          </a:p>
          <a:p>
            <a:r>
              <a:rPr lang="de-DE" dirty="0" smtClean="0"/>
              <a:t>Stephan Nöhmeier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88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Stückliste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4" y="806033"/>
            <a:ext cx="4704492" cy="56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8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Architektur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3" name="Bild 2" descr="A-Architekt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8" y="1201350"/>
            <a:ext cx="7150334" cy="4355359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610989" y="2307043"/>
            <a:ext cx="4671931" cy="328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193554" y="3867016"/>
            <a:ext cx="2855916" cy="91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64575" y="2307043"/>
            <a:ext cx="2855916" cy="912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872713" y="1893817"/>
            <a:ext cx="2855916" cy="742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 descr="T-Architekt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855038"/>
            <a:ext cx="4082269" cy="3237891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17318" y="4200860"/>
            <a:ext cx="2159218" cy="742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66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 smtClean="0">
                <a:solidFill>
                  <a:schemeClr val="bg1"/>
                </a:solidFill>
              </a:rPr>
              <a:t>Mockup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76" r="-1191"/>
          <a:stretch/>
        </p:blipFill>
        <p:spPr>
          <a:xfrm>
            <a:off x="450752" y="952579"/>
            <a:ext cx="8148199" cy="5368699"/>
          </a:xfrm>
        </p:spPr>
      </p:pic>
    </p:spTree>
    <p:extLst>
      <p:ext uri="{BB962C8B-B14F-4D97-AF65-F5344CB8AC3E}">
        <p14:creationId xmlns:p14="http://schemas.microsoft.com/office/powerpoint/2010/main" val="161564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 smtClean="0">
                <a:solidFill>
                  <a:schemeClr val="bg1"/>
                </a:solidFill>
              </a:rPr>
              <a:t>Mockup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36" r="-107"/>
          <a:stretch/>
        </p:blipFill>
        <p:spPr>
          <a:xfrm>
            <a:off x="374203" y="963270"/>
            <a:ext cx="8183638" cy="5398592"/>
          </a:xfrm>
        </p:spPr>
      </p:pic>
    </p:spTree>
    <p:extLst>
      <p:ext uri="{BB962C8B-B14F-4D97-AF65-F5344CB8AC3E}">
        <p14:creationId xmlns:p14="http://schemas.microsoft.com/office/powerpoint/2010/main" val="330657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558" y="-128161"/>
            <a:ext cx="3496273" cy="707390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 smtClean="0">
                <a:solidFill>
                  <a:schemeClr val="bg1"/>
                </a:solidFill>
              </a:rPr>
              <a:t>Mockup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5" y="975268"/>
            <a:ext cx="8079867" cy="541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7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12</Words>
  <Application>Microsoft Macintosh PowerPoint</Application>
  <PresentationFormat>Bildschirmpräsentation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Austin</vt:lpstr>
      <vt:lpstr>Protocol Controlling System</vt:lpstr>
      <vt:lpstr>Stückliste</vt:lpstr>
      <vt:lpstr>Architektur</vt:lpstr>
      <vt:lpstr>Mockup</vt:lpstr>
      <vt:lpstr>Mockup</vt:lpstr>
      <vt:lpstr>Mockup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Controlling System</dc:title>
  <dc:creator>Stephan Nöhmeier</dc:creator>
  <cp:lastModifiedBy>Stephan Nöhmeier</cp:lastModifiedBy>
  <cp:revision>9</cp:revision>
  <dcterms:created xsi:type="dcterms:W3CDTF">2013-05-06T16:25:22Z</dcterms:created>
  <dcterms:modified xsi:type="dcterms:W3CDTF">2013-05-13T16:14:07Z</dcterms:modified>
</cp:coreProperties>
</file>