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6B4E-5BF7-48B1-966F-DBA3E39D0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D8B32-CFEC-41E9-9E8E-B2E33602F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0043-07D0-41B3-8443-CF32AAA1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CF3-FC25-49C2-AF71-CE924BB166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7143-B7A0-4C9D-8D1D-BEFA08D4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39C1A-83DB-4CF2-B12F-20808514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F519-A4C7-41E2-80EE-99C55D035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4D98-0228-430D-96C2-AD892E89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3408E-8725-4C13-B1CA-E6297EA71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0AE0A-2203-419C-B2F6-67D03749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CF3-FC25-49C2-AF71-CE924BB166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2B02-5D17-4B5E-B52E-8358ED6B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13998-138A-426D-9192-466864C9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F519-A4C7-41E2-80EE-99C55D035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4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130DF-AFCD-4893-B37A-EC7395BA0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D42F3-6F90-4C31-8F43-B462AAA3F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A9D3-94DB-43CE-A0F0-56E93372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CF3-FC25-49C2-AF71-CE924BB166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AEA69-5608-4499-88BA-D55C9C80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B9D4F-83F8-4ADB-81D0-0225F778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F519-A4C7-41E2-80EE-99C55D035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8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E8C0-03E0-47B7-90FE-5BEEFE86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749F5-8303-43D8-957B-286E7E5A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A411E-D89C-4812-A332-DCFE5038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CF3-FC25-49C2-AF71-CE924BB166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DD44F-F466-4540-A0B2-C3D791F8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764FF-5A65-4988-B55E-69EA93DD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F519-A4C7-41E2-80EE-99C55D035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5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8DC7-5805-4CDA-B96B-C3FF6DD8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C9C22-CAC3-4B5F-A4C0-DFA9E7FC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12DD4-8B4C-4DE9-8501-3B2A6B5C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CF3-FC25-49C2-AF71-CE924BB166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6F71-1A17-4145-AD6B-49BC702C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E59C4-B487-477A-A479-31BE0F07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F519-A4C7-41E2-80EE-99C55D035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9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9640-6FEF-44D0-B6FB-44B1DC7A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DFE1-FECF-4FDF-83DB-7476BFEA2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6A390-7B70-40C7-AD23-275D39A7F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FCB0E-515A-46EB-B7B0-E6EB79AE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CF3-FC25-49C2-AF71-CE924BB166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3D2D9-7A0F-463A-9FE3-9F3D2EA1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29C68-68AF-4234-9E8D-456B76C4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F519-A4C7-41E2-80EE-99C55D035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7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D944-9C71-4116-ADC7-3C6D6112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CADD1-7085-44C2-B1AC-17984DB5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AFB2C-972A-4E95-9ADA-4EED64A88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3E2D2-2010-4FB4-BC8F-02931F6B5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313F7-9489-497B-BFBD-E909C715B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B71BC-12DE-4595-99EF-C573247D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CF3-FC25-49C2-AF71-CE924BB166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9CF5-7FC1-40CA-B794-247FCF7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CA0D8-A908-4E55-A72A-D6909F76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F519-A4C7-41E2-80EE-99C55D035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1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64D8-8519-4373-A40E-3985971E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EE615-138F-475E-A491-FEE79247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CF3-FC25-49C2-AF71-CE924BB166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742B1-08B2-4E5D-AF56-29739CEB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23E5D-4738-48CA-8BF8-8CA14257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F519-A4C7-41E2-80EE-99C55D035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1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62851-847D-46DE-8869-BD305EDB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CF3-FC25-49C2-AF71-CE924BB166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84D9B-8CB8-4AAF-BC91-A670D7B9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DC061-80D6-444C-9B9C-E2E01CD7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F519-A4C7-41E2-80EE-99C55D035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5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8A75-7CC3-4681-A065-BF61D67F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9EEDB-D134-4B57-B64F-E63E374E3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BA946-84B6-499F-BCE3-25B854C2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35D47-465C-4504-AF36-43077704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CF3-FC25-49C2-AF71-CE924BB166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9591D-D41A-4E57-9397-9FBAFEE9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8CAF0-53BE-4873-B96A-753228AC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F519-A4C7-41E2-80EE-99C55D035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3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79C3-B87F-4572-A910-006C79C6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95C12-7F46-484B-8FA9-3230C6D5B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7FE77-6E58-4A0F-AC3B-E61B8E246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C3A61-2599-49CA-A1B0-67111256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9CF3-FC25-49C2-AF71-CE924BB166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3E7D9-7F30-4024-A8C4-107283F0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C8318-ECD4-44EC-A84C-DB6467BD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F519-A4C7-41E2-80EE-99C55D035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6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67377-668D-49C5-943F-16976F51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38097-236D-48CD-B5CD-35B84D37C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351B-0682-46AB-BD10-7B7FE6CCC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B9CF3-FC25-49C2-AF71-CE924BB166A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2075E-77A6-414A-AC20-C8D2A7F69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73F6-0C4A-42AA-8F00-74108396C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EF519-A4C7-41E2-80EE-99C55D035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7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0CB001-8BF6-4C6F-B4A9-B3CE0945C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0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49376E-572C-4E99-873A-27DB07946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5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1AE3E9-4F01-4DC9-8618-C1E94364B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8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12E343-9988-43E6-B556-4E3896773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4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614AE0-65DC-47FA-AF08-B99F39C7A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4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FABDF2-32DC-4E5C-AFD5-6571E2B42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8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48885E-802C-4D7D-94C1-F9402DAF6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9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A66F15-4514-4C54-89A2-40ABA7E46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4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798C0E-3F16-4241-9AB7-BF3AA9AC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9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BDA14C-77BB-460F-9A84-E07A2BFD5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26897" cy="681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8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Chandini S</dc:creator>
  <cp:lastModifiedBy>Chandini S</cp:lastModifiedBy>
  <cp:revision>2</cp:revision>
  <dcterms:created xsi:type="dcterms:W3CDTF">2021-05-31T10:15:46Z</dcterms:created>
  <dcterms:modified xsi:type="dcterms:W3CDTF">2021-05-31T10:42:54Z</dcterms:modified>
</cp:coreProperties>
</file>