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5"/>
    <p:restoredTop sz="94678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5CD3-81B5-6456-EBA9-704DE6D6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151E-2BEC-D378-AE29-E9596E0A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2483-EC33-9313-5641-9FF0618E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F6FF-736E-7D95-FB9D-581C4B3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DAC7-DE2E-677F-52BE-79A1620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79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C71-3450-D1B9-9889-72AF7ACB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7809E-F6C6-4DA6-CEBF-9AE0AEDB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EB11-4D6D-0C05-A90A-DAA93167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3BD8-71BE-2E0B-604E-795A293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6116-9A86-8290-22A9-B8A0FC75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8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CC7B4-70CA-606B-6278-F82C7C6BF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3153-1371-50F4-E464-625CDDF1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0F39-709A-3A15-A74A-AEA4FF17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C8AF-E276-161F-6763-166BF1B4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F797-CBE1-CAF9-4544-CFDD5B1B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6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B8FF-5EE9-8CC3-3180-E8C3F9CC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725C-D51D-3383-CC9C-7235AA6F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DD8-54DF-1056-9D79-42C64D64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B571-7029-50D9-7267-520A9C2C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6B39-C563-571C-1380-1FFDA3FF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85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5541-EF4E-02A1-0D68-C1A00CAF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AD8ED-2DB1-D19C-76B7-03D69B37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A52F-B656-3765-FC2A-2A50C0A5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038C-4DF1-2DFE-7747-86C2CE8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DDE1-9F4E-D01A-6F6A-C2654858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76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C722-07D0-3749-8AF6-FCEF0E1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3B4-168F-8E04-6F66-59585259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067E-B937-74F8-AD30-208B56D7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B421D-5B6B-2F1C-1F78-5B54C415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48ED-033F-51BB-85E4-BFEFEFFE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36F1-D1E5-0A33-E32A-C20FBC55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658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5CBA-53E3-017F-29EB-C5FF472A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A2B2-F908-DFF5-A0F1-CE1F804A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47EF1-12DB-FABD-8B49-523DE524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FD2F2-0183-0D6E-69A8-DD48D18B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F6E86-3159-2592-2807-AC1B60C8C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CBE37-F791-0C5D-85C1-2DF0BEF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2EDCF-3AA2-2BB6-0968-5E698A69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CC7F-DE6E-B6EA-9767-C9E8C405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36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CB7-902C-F882-37D6-3B7DE2A0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C3896-A21A-4EB5-E3F5-1EEA407F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3C1D8-331F-26EC-3A93-7626099C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751C3-D253-F55E-B2C2-B5F04B7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FD6E1-CB71-4DE0-2C89-4EDD9095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9219A-C0C9-DCB9-C479-65319CD1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3730-BE19-F940-AD31-E046AFC1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9522-2118-3FDA-1E20-F74B5218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4F2B-6638-AE62-1221-A2CE03C74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B6949-7ACD-AEE8-934C-6BAC6C1C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975B-D72B-CBC3-5402-3777DC7D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DD689-B3AC-8EA0-4B0A-2353F19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27DCF-739D-5AB9-C14E-376A2D92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469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128D-2F69-7287-A2A2-6DA7AF4D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941B-77CE-BDBF-5498-CCC34DE44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DF78A-064D-21BA-0FC4-337EB950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98DA2-B45B-3F29-85E4-11AF26C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3D153-6241-A898-02C9-55334390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5EE4-5D5D-320B-A9E3-3C842947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37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8533F-DE3A-66D1-09ED-29CA6D4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60E0-1602-9411-D693-66B03597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0F65-437C-B3FD-8C58-304AAA320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93DF3-91E4-FE47-A22E-FC8570B47759}" type="datetimeFigureOut">
              <a:rPr lang="en-DE" smtClean="0"/>
              <a:t>25.03.24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D899-69F6-C253-C4CB-596BED35C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E9B9-580B-54F5-6ADD-B27C1407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E26DF-21B9-4A4A-8025-B4CECC5C47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EE510-A288-82D8-000C-2E6B271DD5E5}"/>
              </a:ext>
            </a:extLst>
          </p:cNvPr>
          <p:cNvSpPr/>
          <p:nvPr/>
        </p:nvSpPr>
        <p:spPr>
          <a:xfrm>
            <a:off x="1377244" y="6235509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622BE-F98C-FBC4-E240-68B0E8E493CB}"/>
              </a:ext>
            </a:extLst>
          </p:cNvPr>
          <p:cNvCxnSpPr/>
          <p:nvPr/>
        </p:nvCxnSpPr>
        <p:spPr>
          <a:xfrm>
            <a:off x="383822" y="5305778"/>
            <a:ext cx="11401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EBE79-04DE-7563-E253-2D1737E3A50E}"/>
              </a:ext>
            </a:extLst>
          </p:cNvPr>
          <p:cNvCxnSpPr/>
          <p:nvPr/>
        </p:nvCxnSpPr>
        <p:spPr>
          <a:xfrm>
            <a:off x="406400" y="3522133"/>
            <a:ext cx="11401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83ECB8-A49A-1BA3-0DC1-733260FF8592}"/>
              </a:ext>
            </a:extLst>
          </p:cNvPr>
          <p:cNvCxnSpPr/>
          <p:nvPr/>
        </p:nvCxnSpPr>
        <p:spPr>
          <a:xfrm>
            <a:off x="395112" y="1896533"/>
            <a:ext cx="11401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124B2E-CD14-BC7E-D069-30FA5D642454}"/>
              </a:ext>
            </a:extLst>
          </p:cNvPr>
          <p:cNvSpPr txBox="1"/>
          <p:nvPr/>
        </p:nvSpPr>
        <p:spPr>
          <a:xfrm>
            <a:off x="383822" y="2524667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Asia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B8D7D-1C12-C292-EFB7-31D222566E75}"/>
              </a:ext>
            </a:extLst>
          </p:cNvPr>
          <p:cNvSpPr txBox="1"/>
          <p:nvPr/>
        </p:nvSpPr>
        <p:spPr>
          <a:xfrm>
            <a:off x="383822" y="4330889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Europe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30F50-788D-7D4D-67B9-D079BB825460}"/>
              </a:ext>
            </a:extLst>
          </p:cNvPr>
          <p:cNvSpPr txBox="1"/>
          <p:nvPr/>
        </p:nvSpPr>
        <p:spPr>
          <a:xfrm>
            <a:off x="383822" y="596777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26562-0A2B-FC1E-896F-06A7C08DC548}"/>
              </a:ext>
            </a:extLst>
          </p:cNvPr>
          <p:cNvSpPr/>
          <p:nvPr/>
        </p:nvSpPr>
        <p:spPr>
          <a:xfrm>
            <a:off x="1693333" y="4413954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82A82-E961-0BB5-9727-3E21A5EA4858}"/>
              </a:ext>
            </a:extLst>
          </p:cNvPr>
          <p:cNvSpPr/>
          <p:nvPr/>
        </p:nvSpPr>
        <p:spPr>
          <a:xfrm>
            <a:off x="2043288" y="2641600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E1BB7-1C48-F31A-B73C-36D9AE6880D4}"/>
              </a:ext>
            </a:extLst>
          </p:cNvPr>
          <p:cNvSpPr/>
          <p:nvPr/>
        </p:nvSpPr>
        <p:spPr>
          <a:xfrm>
            <a:off x="2020710" y="5919421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1EDEA-C5DF-791C-65DC-E6EFE4DE0A5F}"/>
              </a:ext>
            </a:extLst>
          </p:cNvPr>
          <p:cNvSpPr/>
          <p:nvPr/>
        </p:nvSpPr>
        <p:spPr>
          <a:xfrm>
            <a:off x="2427110" y="5569465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84B1A-C017-D23F-E4FC-127281D22277}"/>
              </a:ext>
            </a:extLst>
          </p:cNvPr>
          <p:cNvSpPr/>
          <p:nvPr/>
        </p:nvSpPr>
        <p:spPr>
          <a:xfrm>
            <a:off x="2935110" y="4135776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D82C2B-64A2-ABC1-AF70-6824B6C61943}"/>
              </a:ext>
            </a:extLst>
          </p:cNvPr>
          <p:cNvSpPr/>
          <p:nvPr/>
        </p:nvSpPr>
        <p:spPr>
          <a:xfrm>
            <a:off x="3555999" y="2340843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9DB7A-DD22-A9AC-3115-143A086A8FF4}"/>
              </a:ext>
            </a:extLst>
          </p:cNvPr>
          <p:cNvSpPr/>
          <p:nvPr/>
        </p:nvSpPr>
        <p:spPr>
          <a:xfrm>
            <a:off x="5904088" y="2641600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C9651-5A25-0BA5-4282-3CFD36EBA825}"/>
              </a:ext>
            </a:extLst>
          </p:cNvPr>
          <p:cNvSpPr/>
          <p:nvPr/>
        </p:nvSpPr>
        <p:spPr>
          <a:xfrm>
            <a:off x="9290755" y="2641601"/>
            <a:ext cx="2020709" cy="20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3B6F6F-B52A-A913-BA01-60B8874FDF5C}"/>
              </a:ext>
            </a:extLst>
          </p:cNvPr>
          <p:cNvSpPr/>
          <p:nvPr/>
        </p:nvSpPr>
        <p:spPr>
          <a:xfrm>
            <a:off x="3595510" y="3866441"/>
            <a:ext cx="3104444" cy="203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78F4A-4051-7170-52DF-B2C8B0D909C3}"/>
              </a:ext>
            </a:extLst>
          </p:cNvPr>
          <p:cNvSpPr/>
          <p:nvPr/>
        </p:nvSpPr>
        <p:spPr>
          <a:xfrm>
            <a:off x="5294487" y="5919422"/>
            <a:ext cx="1772361" cy="203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07C8F9-40AC-826A-0A50-BF0DA83A1B91}"/>
              </a:ext>
            </a:extLst>
          </p:cNvPr>
          <p:cNvSpPr/>
          <p:nvPr/>
        </p:nvSpPr>
        <p:spPr>
          <a:xfrm>
            <a:off x="7213598" y="5919422"/>
            <a:ext cx="1772361" cy="203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</a:t>
            </a:r>
            <a:r>
              <a:rPr lang="en-DE" sz="1100" dirty="0"/>
              <a:t>ser Sequence</a:t>
            </a:r>
          </a:p>
        </p:txBody>
      </p:sp>
    </p:spTree>
    <p:extLst>
      <p:ext uri="{BB962C8B-B14F-4D97-AF65-F5344CB8AC3E}">
        <p14:creationId xmlns:p14="http://schemas.microsoft.com/office/powerpoint/2010/main" val="35281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1F91A-94FC-32B5-042F-C5CE8BE6AF38}"/>
              </a:ext>
            </a:extLst>
          </p:cNvPr>
          <p:cNvSpPr txBox="1"/>
          <p:nvPr/>
        </p:nvSpPr>
        <p:spPr>
          <a:xfrm>
            <a:off x="1220287" y="2406388"/>
            <a:ext cx="76064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Sequence {</a:t>
            </a:r>
          </a:p>
          <a:p>
            <a:pPr lvl="1"/>
            <a:r>
              <a:rPr lang="en-GB" dirty="0"/>
              <a:t>id: 1,</a:t>
            </a:r>
          </a:p>
          <a:p>
            <a:pPr lvl="1"/>
            <a:r>
              <a:rPr lang="en-GB" dirty="0"/>
              <a:t>description: “lazy user”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</a:t>
            </a:r>
            <a:r>
              <a:rPr lang="en-DE" dirty="0"/>
              <a:t>ogin{uid:”peter.parker”, password:”lu234unehr9239”}</a:t>
            </a:r>
          </a:p>
          <a:p>
            <a:pPr lvl="1"/>
            <a:r>
              <a:rPr lang="en-DE" dirty="0"/>
              <a:t>navigateReport {report: “report01”}</a:t>
            </a:r>
          </a:p>
          <a:p>
            <a:pPr lvl="1"/>
            <a:r>
              <a:rPr lang="en-DE" dirty="0"/>
              <a:t>changeFilter {report: “report01”, filter: “customer”, value:”Henkel AG” }</a:t>
            </a:r>
          </a:p>
          <a:p>
            <a:pPr lvl="1"/>
            <a:r>
              <a:rPr lang="de-DE" dirty="0" err="1"/>
              <a:t>wait</a:t>
            </a:r>
            <a:r>
              <a:rPr lang="de-DE" dirty="0"/>
              <a:t> {</a:t>
            </a:r>
            <a:r>
              <a:rPr lang="de-DE" dirty="0" err="1"/>
              <a:t>duration</a:t>
            </a:r>
            <a:r>
              <a:rPr lang="de-DE" dirty="0"/>
              <a:t>: 1000} // in </a:t>
            </a:r>
            <a:r>
              <a:rPr lang="de-DE" dirty="0" err="1"/>
              <a:t>milliseconds</a:t>
            </a:r>
            <a:endParaRPr lang="de-DE" dirty="0"/>
          </a:p>
          <a:p>
            <a:pPr lvl="1"/>
            <a:r>
              <a:rPr lang="en-DE" dirty="0"/>
              <a:t>navigateReport {report: “report02”}</a:t>
            </a:r>
          </a:p>
          <a:p>
            <a:pPr lvl="1"/>
            <a:r>
              <a:rPr lang="en-DE" dirty="0"/>
              <a:t>changeFilter {report: “report01”, filter: “customer”, value:”Henkel AG” }</a:t>
            </a:r>
          </a:p>
          <a:p>
            <a:pPr lvl="1"/>
            <a:r>
              <a:rPr lang="en-DE" dirty="0"/>
              <a:t>changeFilter {report: “report01”, filter: “customer”, value:”Henkel AG” }</a:t>
            </a:r>
            <a:endParaRPr lang="de-DE" dirty="0"/>
          </a:p>
          <a:p>
            <a:pPr lvl="1"/>
            <a:r>
              <a:rPr lang="de-DE" dirty="0"/>
              <a:t>Logout</a:t>
            </a:r>
            <a:endParaRPr lang="en-DE" dirty="0"/>
          </a:p>
          <a:p>
            <a:r>
              <a:rPr lang="en-DE" dirty="0"/>
              <a:t>}	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CDAB9-80FF-9B3E-4227-B2A6E6801B47}"/>
              </a:ext>
            </a:extLst>
          </p:cNvPr>
          <p:cNvSpPr txBox="1"/>
          <p:nvPr/>
        </p:nvSpPr>
        <p:spPr>
          <a:xfrm>
            <a:off x="1265443" y="419543"/>
            <a:ext cx="277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Batch {</a:t>
            </a:r>
          </a:p>
          <a:p>
            <a:pPr lvl="1"/>
            <a:r>
              <a:rPr lang="de-DE" dirty="0" err="1"/>
              <a:t>Sequences</a:t>
            </a:r>
            <a:r>
              <a:rPr lang="de-DE" dirty="0"/>
              <a:t>: [ 1, 2, 17]</a:t>
            </a:r>
            <a:endParaRPr lang="en-DE" dirty="0"/>
          </a:p>
          <a:p>
            <a:r>
              <a:rPr lang="en-DE" dirty="0"/>
              <a:t>}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6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Zeutschler</dc:creator>
  <cp:lastModifiedBy>Thomas Zeutschler</cp:lastModifiedBy>
  <cp:revision>1</cp:revision>
  <dcterms:created xsi:type="dcterms:W3CDTF">2024-03-25T15:08:54Z</dcterms:created>
  <dcterms:modified xsi:type="dcterms:W3CDTF">2024-03-25T15:34:44Z</dcterms:modified>
</cp:coreProperties>
</file>