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574"/>
  </p:normalViewPr>
  <p:slideViewPr>
    <p:cSldViewPr snapToGrid="0" snapToObjects="1">
      <p:cViewPr varScale="1">
        <p:scale>
          <a:sx n="74" d="100"/>
          <a:sy n="74" d="100"/>
        </p:scale>
        <p:origin x="176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79BA7-BB0B-B444-AE16-6CD276CC09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4C5434-8CCD-D54F-8458-BDC59D5126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690028-B7C3-1D45-A2AB-C41D4F0CB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EFB46-1BDC-2849-BB1E-F23CF81EDAFE}" type="datetimeFigureOut">
              <a:rPr lang="en-US" smtClean="0"/>
              <a:t>9/28/21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0E0BF-8BA0-A649-9CDE-5E5584AE0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1CCCF-115D-454E-9B4A-F30DB8A70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A4F91-1C0B-DE48-89DB-9E9CFAB91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346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D39D3-3E2B-ED43-8B2D-2E882A580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B51484-BCF4-C84C-9E43-D13F23E68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A8F67-744E-6E44-BBC5-09E86BE27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EFB46-1BDC-2849-BB1E-F23CF81EDAFE}" type="datetimeFigureOut">
              <a:rPr lang="en-US" smtClean="0"/>
              <a:t>9/28/21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87A178-4A61-9C49-B1B1-89C9348BD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7ACFD-BF37-DE47-97B8-CDD7EC2A1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A4F91-1C0B-DE48-89DB-9E9CFAB91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741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5E8770-1C4F-0949-B0EA-ED4A5AA7FB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105D5B-D338-8C4B-8AA6-7B5A0A2258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CDD1A-5EF9-B640-86FA-82B139825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EFB46-1BDC-2849-BB1E-F23CF81EDAFE}" type="datetimeFigureOut">
              <a:rPr lang="en-US" smtClean="0"/>
              <a:t>9/28/21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6D9B9-F243-9746-A37F-3465CDBA7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2325D-A3C8-A64B-A4D8-6E270BB90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A4F91-1C0B-DE48-89DB-9E9CFAB91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242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63D5D-847C-D04A-9EFF-E59AA4DAF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FEEC5-6DEA-084E-BCD7-586A6B91E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5EFC05-D92A-F341-99B6-6B102B745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EFB46-1BDC-2849-BB1E-F23CF81EDAFE}" type="datetimeFigureOut">
              <a:rPr lang="en-US" smtClean="0"/>
              <a:t>9/28/21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7F41B1-0C05-B348-B70E-128D2B4EA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33711-A66F-8D48-8147-3E544E86C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A4F91-1C0B-DE48-89DB-9E9CFAB91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775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A238F-BCA7-BD46-AC0F-5E34F1622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F3EC44-37DB-624F-B3A6-B84311A5C0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3AD8C-EBC8-1B44-B2B7-9507F1E63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EFB46-1BDC-2849-BB1E-F23CF81EDAFE}" type="datetimeFigureOut">
              <a:rPr lang="en-US" smtClean="0"/>
              <a:t>9/28/21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03052D-9501-0F48-9A7E-9B986CC44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EA6B73-26B1-0145-A8D8-C047F1D3A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A4F91-1C0B-DE48-89DB-9E9CFAB91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326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7B774-7A47-7143-85C5-935A448D3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E311E-4CA7-8842-BAFF-4765D979D0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955911-3672-BC44-BA09-759ACE0256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B8401F-8434-C04B-8E3D-D7C9C1009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EFB46-1BDC-2849-BB1E-F23CF81EDAFE}" type="datetimeFigureOut">
              <a:rPr lang="en-US" smtClean="0"/>
              <a:t>9/28/21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E9E840-F620-1D44-9855-EC8EB7333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FC6092-5169-B84B-A02E-13DDEFD52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A4F91-1C0B-DE48-89DB-9E9CFAB91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724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9E633-74C6-7D43-A842-024A6B908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B8FAF6-EFF2-5A40-89F9-E52CB43E5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B02B69-AA3B-234E-838F-CE5BECB88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5A5701-B850-CF42-8526-3AAB6E57B2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073B83-BBC6-1149-A551-AF71E861F9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C5B258-2842-C24F-BBFE-314E4E01A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EFB46-1BDC-2849-BB1E-F23CF81EDAFE}" type="datetimeFigureOut">
              <a:rPr lang="en-US" smtClean="0"/>
              <a:t>9/28/21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D24C24-E0C3-F34B-B309-616111ECB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5764BC-45BA-C640-8C50-390ADE243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A4F91-1C0B-DE48-89DB-9E9CFAB91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96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9B0AF-CE2B-154B-A5E2-2C489BA4F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01F783-0FD4-214A-95E7-E1150C7C8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EFB46-1BDC-2849-BB1E-F23CF81EDAFE}" type="datetimeFigureOut">
              <a:rPr lang="en-US" smtClean="0"/>
              <a:t>9/28/21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489374-0F1F-E444-AEB5-48406ECF8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F2775C-0AC4-D94B-A546-B2B55D265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A4F91-1C0B-DE48-89DB-9E9CFAB91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898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B31F1D-95EA-E747-B612-6C37B5AB5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EFB46-1BDC-2849-BB1E-F23CF81EDAFE}" type="datetimeFigureOut">
              <a:rPr lang="en-US" smtClean="0"/>
              <a:t>9/28/21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63EBB8-B262-6F48-97CD-258420FF8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174F5B-223E-7743-ACF1-DD772800C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A4F91-1C0B-DE48-89DB-9E9CFAB91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71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1AF1D-6EEE-0A45-8696-856831517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EBAD7-BFAE-5148-ADB6-08926E480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FB4981-B40E-374E-89D7-0FE5C00F22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179299-F474-5441-96FC-811B99A60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EFB46-1BDC-2849-BB1E-F23CF81EDAFE}" type="datetimeFigureOut">
              <a:rPr lang="en-US" smtClean="0"/>
              <a:t>9/28/21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CC3851-0266-474B-A2B0-E5C65096F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3D64A-B153-EB44-B3EF-32B19AC9D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A4F91-1C0B-DE48-89DB-9E9CFAB91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72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3245D-1339-254F-ACC3-53A8210AE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673B4F-5159-6342-99B9-D818344361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96CEB2-8D96-FB49-8195-00CD8955BE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4D15DA-280C-6149-90BA-59D101CF2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EFB46-1BDC-2849-BB1E-F23CF81EDAFE}" type="datetimeFigureOut">
              <a:rPr lang="en-US" smtClean="0"/>
              <a:t>9/28/21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7D48D8-ED89-214F-80C4-507594785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B767EA-B248-E747-8A61-C9B242E77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A4F91-1C0B-DE48-89DB-9E9CFAB91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480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4DF07E-F9D0-EA43-907C-530C011B4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6C56CE-7104-6344-80F4-29063600C2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7EB790-60BF-AF4B-B173-1DAFEE34F8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EFB46-1BDC-2849-BB1E-F23CF81EDAFE}" type="datetimeFigureOut">
              <a:rPr lang="en-US" smtClean="0"/>
              <a:t>9/28/21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140895-425E-C54C-9861-B13B2D26E4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B4AC0-CFAB-5342-A363-B0F787D4DD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A4F91-1C0B-DE48-89DB-9E9CFAB91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592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5A1E2-FD21-514C-8D41-69F96F636F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C174A4-4A3E-5746-9000-EF9127AFB9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304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Zeutschler, Thomas</dc:creator>
  <cp:lastModifiedBy>Zeutschler, Thomas</cp:lastModifiedBy>
  <cp:revision>1</cp:revision>
  <dcterms:created xsi:type="dcterms:W3CDTF">2021-09-28T07:13:30Z</dcterms:created>
  <dcterms:modified xsi:type="dcterms:W3CDTF">2021-09-28T07:14:20Z</dcterms:modified>
</cp:coreProperties>
</file>