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48" r:id="rId5"/>
    <p:sldId id="2479" r:id="rId6"/>
    <p:sldId id="24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E0"/>
    <a:srgbClr val="5186FA"/>
    <a:srgbClr val="424EDE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224" y="50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GB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solidFill>
            <a:schemeClr val="bg2">
              <a:lumMod val="2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noFill/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GB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GB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4300088"/>
            <a:ext cx="11490325" cy="823913"/>
          </a:xfrm>
        </p:spPr>
        <p:txBody>
          <a:bodyPr/>
          <a:lstStyle/>
          <a:p>
            <a:r>
              <a:rPr lang="en-US" sz="4800" cap="none" dirty="0"/>
              <a:t>TinyOlap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October 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5214610"/>
            <a:ext cx="4114800" cy="518795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r>
              <a:rPr lang="en-US" spc="300" dirty="0">
                <a:latin typeface="+mj-lt"/>
              </a:rPr>
              <a:t>CONCEPT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41FF098-EDBC-134A-B672-CEF09DD8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33" y="1491265"/>
            <a:ext cx="2562933" cy="25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17710"/>
            <a:ext cx="11216007" cy="1063486"/>
          </a:xfrm>
        </p:spPr>
        <p:txBody>
          <a:bodyPr anchor="ctr">
            <a:normAutofit/>
          </a:bodyPr>
          <a:lstStyle/>
          <a:p>
            <a:pPr algn="l"/>
            <a:r>
              <a:rPr lang="en-US" sz="4800" spc="300" dirty="0"/>
              <a:t>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66" y="3575813"/>
            <a:ext cx="3546831" cy="494506"/>
          </a:xfrm>
        </p:spPr>
        <p:txBody>
          <a:bodyPr anchor="ctr">
            <a:noAutofit/>
          </a:bodyPr>
          <a:lstStyle/>
          <a:p>
            <a:pPr algn="ctr"/>
            <a:r>
              <a:rPr lang="en-US" spc="300" dirty="0"/>
              <a:t>TINYOLAP DATABASE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3AE0426-6101-B040-92B2-99537CF2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84" y="1121965"/>
            <a:ext cx="2307593" cy="2307593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DE4BBCC-1125-2E41-AC6A-93E42FF4412D}"/>
              </a:ext>
            </a:extLst>
          </p:cNvPr>
          <p:cNvSpPr txBox="1">
            <a:spLocks/>
          </p:cNvSpPr>
          <p:nvPr/>
        </p:nvSpPr>
        <p:spPr>
          <a:xfrm>
            <a:off x="856259" y="4163177"/>
            <a:ext cx="3666046" cy="143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MOLAP in-memory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Web API for remote access.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Open-source.</a:t>
            </a:r>
          </a:p>
        </p:txBody>
      </p:sp>
      <p:pic>
        <p:nvPicPr>
          <p:cNvPr id="6" name="Picture 2" descr="Dashboard free icon">
            <a:extLst>
              <a:ext uri="{FF2B5EF4-FFF2-40B4-BE49-F238E27FC236}">
                <a16:creationId xmlns:a16="http://schemas.microsoft.com/office/drawing/2014/main" id="{0B43FCAF-5154-B64D-A55B-F1D35776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96" y="1121965"/>
            <a:ext cx="2307593" cy="230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C72E4E-9BD6-4E4E-BD12-CEA6F413A96E}"/>
              </a:ext>
            </a:extLst>
          </p:cNvPr>
          <p:cNvSpPr txBox="1">
            <a:spLocks/>
          </p:cNvSpPr>
          <p:nvPr/>
        </p:nvSpPr>
        <p:spPr>
          <a:xfrm>
            <a:off x="4770393" y="3575813"/>
            <a:ext cx="3178598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TINYPLAN SAAS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8F95C24-439E-1D43-AABB-A548F007D801}"/>
              </a:ext>
            </a:extLst>
          </p:cNvPr>
          <p:cNvSpPr txBox="1">
            <a:spLocks/>
          </p:cNvSpPr>
          <p:nvPr/>
        </p:nvSpPr>
        <p:spPr>
          <a:xfrm>
            <a:off x="4980997" y="4163177"/>
            <a:ext cx="3772709" cy="2215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SaaS for business planning, forecasting and reporting.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Low cost, highly intuitive.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 and run the process.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For small to midsize companies.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7" name="Picture 4" descr="Excel free icon">
            <a:extLst>
              <a:ext uri="{FF2B5EF4-FFF2-40B4-BE49-F238E27FC236}">
                <a16:creationId xmlns:a16="http://schemas.microsoft.com/office/drawing/2014/main" id="{8E6F7A2F-090E-E246-A29A-E75FD5B9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675" y="1121965"/>
            <a:ext cx="2307593" cy="230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2821D6-89FB-FD44-997A-8DCCB0B790CF}"/>
              </a:ext>
            </a:extLst>
          </p:cNvPr>
          <p:cNvSpPr txBox="1">
            <a:spLocks/>
          </p:cNvSpPr>
          <p:nvPr/>
        </p:nvSpPr>
        <p:spPr>
          <a:xfrm>
            <a:off x="8572959" y="3575813"/>
            <a:ext cx="3178598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TINYEXCEL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0579891E-7544-494A-AF0A-9BE68428EC9A}"/>
              </a:ext>
            </a:extLst>
          </p:cNvPr>
          <p:cNvSpPr txBox="1">
            <a:spLocks/>
          </p:cNvSpPr>
          <p:nvPr/>
        </p:nvSpPr>
        <p:spPr>
          <a:xfrm>
            <a:off x="8783564" y="4163177"/>
            <a:ext cx="3178598" cy="166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Excel add-in for TinyOlap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Supports modelling and data entry through Excel.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 browser go TinyPlan.</a:t>
            </a:r>
          </a:p>
        </p:txBody>
      </p:sp>
    </p:spTree>
    <p:extLst>
      <p:ext uri="{BB962C8B-B14F-4D97-AF65-F5344CB8AC3E}">
        <p14:creationId xmlns:p14="http://schemas.microsoft.com/office/powerpoint/2010/main" val="155745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B672E82-8545-6E4D-B48D-CC19D9A80B3C}"/>
              </a:ext>
            </a:extLst>
          </p:cNvPr>
          <p:cNvSpPr/>
          <p:nvPr/>
        </p:nvSpPr>
        <p:spPr>
          <a:xfrm>
            <a:off x="2743199" y="3557239"/>
            <a:ext cx="5051503" cy="2453268"/>
          </a:xfrm>
          <a:prstGeom prst="roundRect">
            <a:avLst>
              <a:gd name="adj" fmla="val 34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1" y="17710"/>
            <a:ext cx="11216007" cy="1063486"/>
          </a:xfrm>
        </p:spPr>
        <p:txBody>
          <a:bodyPr anchor="ctr">
            <a:normAutofit/>
          </a:bodyPr>
          <a:lstStyle/>
          <a:p>
            <a:pPr algn="l"/>
            <a:r>
              <a:rPr lang="en-US" sz="4800" spc="300" dirty="0"/>
              <a:t>ARCHITECTURE (FOR NOW)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C72E4E-9BD6-4E4E-BD12-CEA6F413A96E}"/>
              </a:ext>
            </a:extLst>
          </p:cNvPr>
          <p:cNvSpPr txBox="1">
            <a:spLocks/>
          </p:cNvSpPr>
          <p:nvPr/>
        </p:nvSpPr>
        <p:spPr>
          <a:xfrm>
            <a:off x="6916629" y="1087160"/>
            <a:ext cx="2631695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TINYPLAN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2821D6-89FB-FD44-997A-8DCCB0B790CF}"/>
              </a:ext>
            </a:extLst>
          </p:cNvPr>
          <p:cNvSpPr txBox="1">
            <a:spLocks/>
          </p:cNvSpPr>
          <p:nvPr/>
        </p:nvSpPr>
        <p:spPr>
          <a:xfrm>
            <a:off x="9445080" y="1094103"/>
            <a:ext cx="1694986" cy="4945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TINYEXCEL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1ED2CEE-7AEB-344F-A37A-FA372499880D}"/>
              </a:ext>
            </a:extLst>
          </p:cNvPr>
          <p:cNvSpPr/>
          <p:nvPr/>
        </p:nvSpPr>
        <p:spPr>
          <a:xfrm>
            <a:off x="2843505" y="4304386"/>
            <a:ext cx="1562870" cy="1251769"/>
          </a:xfrm>
          <a:prstGeom prst="roundRect">
            <a:avLst>
              <a:gd name="adj" fmla="val 6170"/>
            </a:avLst>
          </a:prstGeom>
          <a:solidFill>
            <a:srgbClr val="424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50873B0-7C2A-1746-AF5E-B2F1FC18DEEB}"/>
              </a:ext>
            </a:extLst>
          </p:cNvPr>
          <p:cNvSpPr/>
          <p:nvPr/>
        </p:nvSpPr>
        <p:spPr>
          <a:xfrm>
            <a:off x="2843505" y="5602584"/>
            <a:ext cx="3213251" cy="324370"/>
          </a:xfrm>
          <a:prstGeom prst="roundRect">
            <a:avLst>
              <a:gd name="adj" fmla="val 216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SQLite Database File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268A7A-9A00-C443-BA1C-76EFF3A73091}"/>
              </a:ext>
            </a:extLst>
          </p:cNvPr>
          <p:cNvSpPr/>
          <p:nvPr/>
        </p:nvSpPr>
        <p:spPr>
          <a:xfrm>
            <a:off x="2843507" y="4020009"/>
            <a:ext cx="3213250" cy="237948"/>
          </a:xfrm>
          <a:prstGeom prst="roundRect">
            <a:avLst>
              <a:gd name="adj" fmla="val 27297"/>
            </a:avLst>
          </a:prstGeom>
          <a:solidFill>
            <a:srgbClr val="424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B1BE7A-57DC-1347-861F-FE486575F4F1}"/>
              </a:ext>
            </a:extLst>
          </p:cNvPr>
          <p:cNvSpPr/>
          <p:nvPr/>
        </p:nvSpPr>
        <p:spPr>
          <a:xfrm>
            <a:off x="2843505" y="3649210"/>
            <a:ext cx="4872314" cy="324370"/>
          </a:xfrm>
          <a:prstGeom prst="roundRect">
            <a:avLst>
              <a:gd name="adj" fmla="val 17938"/>
            </a:avLst>
          </a:prstGeom>
          <a:solidFill>
            <a:srgbClr val="424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B532BA-DA7D-614C-BE1B-805C95A754FF}"/>
              </a:ext>
            </a:extLst>
          </p:cNvPr>
          <p:cNvSpPr/>
          <p:nvPr/>
        </p:nvSpPr>
        <p:spPr>
          <a:xfrm>
            <a:off x="4493886" y="4304386"/>
            <a:ext cx="1562870" cy="1251769"/>
          </a:xfrm>
          <a:prstGeom prst="roundRect">
            <a:avLst>
              <a:gd name="adj" fmla="val 6170"/>
            </a:avLst>
          </a:prstGeom>
          <a:solidFill>
            <a:srgbClr val="424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B7ED137-42B4-5C4B-9BC9-8CE2A531A71A}"/>
              </a:ext>
            </a:extLst>
          </p:cNvPr>
          <p:cNvSpPr/>
          <p:nvPr/>
        </p:nvSpPr>
        <p:spPr>
          <a:xfrm>
            <a:off x="6916629" y="2916101"/>
            <a:ext cx="4073125" cy="324370"/>
          </a:xfrm>
          <a:prstGeom prst="roundRect">
            <a:avLst>
              <a:gd name="adj" fmla="val 1793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(JS)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9460312-6937-1848-9255-F98CD53B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1699" y="5966890"/>
            <a:ext cx="3546831" cy="494506"/>
          </a:xfrm>
        </p:spPr>
        <p:txBody>
          <a:bodyPr anchor="ctr">
            <a:noAutofit/>
          </a:bodyPr>
          <a:lstStyle/>
          <a:p>
            <a:pPr algn="ctr"/>
            <a:r>
              <a:rPr lang="en-US" spc="300" dirty="0"/>
              <a:t>TINYOLAP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33732AD-AB7D-8947-8DB2-96DDB911DF4D}"/>
              </a:ext>
            </a:extLst>
          </p:cNvPr>
          <p:cNvSpPr/>
          <p:nvPr/>
        </p:nvSpPr>
        <p:spPr>
          <a:xfrm>
            <a:off x="6313925" y="4020008"/>
            <a:ext cx="1401894" cy="237948"/>
          </a:xfrm>
          <a:prstGeom prst="roundRect">
            <a:avLst>
              <a:gd name="adj" fmla="val 3001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 Service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D2BC78-026F-5341-8731-3D334661068B}"/>
              </a:ext>
            </a:extLst>
          </p:cNvPr>
          <p:cNvSpPr/>
          <p:nvPr/>
        </p:nvSpPr>
        <p:spPr>
          <a:xfrm>
            <a:off x="6313925" y="4304386"/>
            <a:ext cx="660749" cy="1251769"/>
          </a:xfrm>
          <a:prstGeom prst="roundRect">
            <a:avLst>
              <a:gd name="adj" fmla="val 61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13FE9-1B5E-FE42-9F33-EB805B1D3A91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6056756" y="4930271"/>
            <a:ext cx="257169" cy="0"/>
          </a:xfrm>
          <a:prstGeom prst="line">
            <a:avLst/>
          </a:prstGeom>
          <a:ln w="381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1E48E35-A931-D542-B73D-AB33BCC33320}"/>
              </a:ext>
            </a:extLst>
          </p:cNvPr>
          <p:cNvSpPr/>
          <p:nvPr/>
        </p:nvSpPr>
        <p:spPr>
          <a:xfrm>
            <a:off x="7055070" y="4304386"/>
            <a:ext cx="660749" cy="1251769"/>
          </a:xfrm>
          <a:prstGeom prst="roundRect">
            <a:avLst>
              <a:gd name="adj" fmla="val 61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1A81DA0-7FE0-7046-BF66-22BC6E57D356}"/>
              </a:ext>
            </a:extLst>
          </p:cNvPr>
          <p:cNvSpPr/>
          <p:nvPr/>
        </p:nvSpPr>
        <p:spPr>
          <a:xfrm>
            <a:off x="6313925" y="5602584"/>
            <a:ext cx="1401894" cy="324370"/>
          </a:xfrm>
          <a:prstGeom prst="roundRect">
            <a:avLst>
              <a:gd name="adj" fmla="val 216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SQLite App File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F844447-3039-104A-B10A-21CEC4CB52B8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rot="5400000" flipH="1" flipV="1">
            <a:off x="5812683" y="2545265"/>
            <a:ext cx="570924" cy="1636967"/>
          </a:xfrm>
          <a:prstGeom prst="bentConnector2">
            <a:avLst/>
          </a:prstGeom>
          <a:ln w="381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A30C15-20D4-7C4C-8A51-DF965C875409}"/>
              </a:ext>
            </a:extLst>
          </p:cNvPr>
          <p:cNvSpPr/>
          <p:nvPr/>
        </p:nvSpPr>
        <p:spPr>
          <a:xfrm>
            <a:off x="6916629" y="1615995"/>
            <a:ext cx="2631695" cy="1233309"/>
          </a:xfrm>
          <a:prstGeom prst="roundRect">
            <a:avLst>
              <a:gd name="adj" fmla="val 39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18B757F-A37B-E14B-A80D-87575E3276A0}"/>
              </a:ext>
            </a:extLst>
          </p:cNvPr>
          <p:cNvSpPr/>
          <p:nvPr/>
        </p:nvSpPr>
        <p:spPr>
          <a:xfrm>
            <a:off x="9637528" y="2524934"/>
            <a:ext cx="1352226" cy="324370"/>
          </a:xfrm>
          <a:prstGeom prst="roundRect">
            <a:avLst>
              <a:gd name="adj" fmla="val 1766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Excel Add In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F248A5-C709-0A45-A264-2407C752B2E3}"/>
              </a:ext>
            </a:extLst>
          </p:cNvPr>
          <p:cNvSpPr/>
          <p:nvPr/>
        </p:nvSpPr>
        <p:spPr>
          <a:xfrm>
            <a:off x="9637528" y="1615995"/>
            <a:ext cx="1352226" cy="842142"/>
          </a:xfrm>
          <a:prstGeom prst="roundRect">
            <a:avLst>
              <a:gd name="adj" fmla="val 661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9EDCA6-B29F-5A46-824B-9842957217FB}"/>
              </a:ext>
            </a:extLst>
          </p:cNvPr>
          <p:cNvSpPr/>
          <p:nvPr/>
        </p:nvSpPr>
        <p:spPr>
          <a:xfrm>
            <a:off x="858590" y="2008126"/>
            <a:ext cx="2631695" cy="863815"/>
          </a:xfrm>
          <a:prstGeom prst="roundRect">
            <a:avLst>
              <a:gd name="adj" fmla="val 39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Orchestration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1A8D08-5E41-1A45-87C0-BE8D597494B1}"/>
              </a:ext>
            </a:extLst>
          </p:cNvPr>
          <p:cNvSpPr/>
          <p:nvPr/>
        </p:nvSpPr>
        <p:spPr>
          <a:xfrm>
            <a:off x="858590" y="1613630"/>
            <a:ext cx="2631695" cy="348067"/>
          </a:xfrm>
          <a:prstGeom prst="roundRect">
            <a:avLst>
              <a:gd name="adj" fmla="val 2326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A0E5C32-FF37-1540-A547-F06EBE0F5A5A}"/>
              </a:ext>
            </a:extLst>
          </p:cNvPr>
          <p:cNvSpPr/>
          <p:nvPr/>
        </p:nvSpPr>
        <p:spPr>
          <a:xfrm>
            <a:off x="858590" y="2918370"/>
            <a:ext cx="2631694" cy="324370"/>
          </a:xfrm>
          <a:prstGeom prst="roundRect">
            <a:avLst>
              <a:gd name="adj" fmla="val 216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77DEC480-E82E-9E4F-B89C-8EB28ECF5104}"/>
              </a:ext>
            </a:extLst>
          </p:cNvPr>
          <p:cNvSpPr txBox="1">
            <a:spLocks/>
          </p:cNvSpPr>
          <p:nvPr/>
        </p:nvSpPr>
        <p:spPr>
          <a:xfrm>
            <a:off x="6021966" y="5966890"/>
            <a:ext cx="2056993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TINYPLAN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40617CF-500F-C346-8A8C-BEB9A8B0A63F}"/>
              </a:ext>
            </a:extLst>
          </p:cNvPr>
          <p:cNvSpPr txBox="1">
            <a:spLocks/>
          </p:cNvSpPr>
          <p:nvPr/>
        </p:nvSpPr>
        <p:spPr>
          <a:xfrm>
            <a:off x="883821" y="1087160"/>
            <a:ext cx="2631695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 dirty="0"/>
              <a:t>TINYMANAGER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A1DE4B73-B181-E341-8E22-AF7167ECC658}"/>
              </a:ext>
            </a:extLst>
          </p:cNvPr>
          <p:cNvSpPr txBox="1">
            <a:spLocks/>
          </p:cNvSpPr>
          <p:nvPr/>
        </p:nvSpPr>
        <p:spPr>
          <a:xfrm>
            <a:off x="7972987" y="3929882"/>
            <a:ext cx="3557293" cy="166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Tiny Container Image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Python 3.9 + Python packages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Disk = Blob with database files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Requirements: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Small 1 VCU, 1 GB RAM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Medium 1 VCU, 3 GB RAM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Large 2 VCU, 5 GB RAM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A3E07F5-82F2-BA48-BB4D-88573273687D}"/>
              </a:ext>
            </a:extLst>
          </p:cNvPr>
          <p:cNvCxnSpPr>
            <a:cxnSpLocks/>
            <a:stCxn id="45" idx="1"/>
            <a:endCxn id="41" idx="2"/>
          </p:cNvCxnSpPr>
          <p:nvPr/>
        </p:nvCxnSpPr>
        <p:spPr>
          <a:xfrm rot="10800000">
            <a:off x="2174437" y="3242741"/>
            <a:ext cx="568762" cy="1541133"/>
          </a:xfrm>
          <a:prstGeom prst="bentConnector2">
            <a:avLst/>
          </a:prstGeom>
          <a:ln w="381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145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TinyOlap</vt:lpstr>
      <vt:lpstr>Components</vt:lpstr>
      <vt:lpstr>ARCHITECTURE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TinyOlap</dc:title>
  <dc:creator>Zeutschler, Thomas</dc:creator>
  <cp:lastModifiedBy>Zeutschler, Thomas</cp:lastModifiedBy>
  <cp:revision>15</cp:revision>
  <dcterms:created xsi:type="dcterms:W3CDTF">2021-10-15T11:01:59Z</dcterms:created>
  <dcterms:modified xsi:type="dcterms:W3CDTF">2021-10-16T12:49:28Z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