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661" r:id="rId2"/>
    <p:sldId id="667" r:id="rId3"/>
    <p:sldId id="680" r:id="rId4"/>
    <p:sldId id="681" r:id="rId5"/>
    <p:sldId id="682" r:id="rId6"/>
    <p:sldId id="683" r:id="rId7"/>
    <p:sldId id="684" r:id="rId8"/>
    <p:sldId id="686" r:id="rId9"/>
    <p:sldId id="685" r:id="rId10"/>
    <p:sldId id="6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070"/>
  </p:normalViewPr>
  <p:slideViewPr>
    <p:cSldViewPr snapToGrid="0" snapToObjects="1">
      <p:cViewPr varScale="1">
        <p:scale>
          <a:sx n="88" d="100"/>
          <a:sy n="88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263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BC56-3618-EA40-8D12-BA7425E1E898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3CE0-2B5E-0C4E-BE54-A9ADE26C25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1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5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4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EC2-8C80-534F-9932-0FD1887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30D1-D4F8-EA40-AFCE-7B2E90D2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7F6D-6FBE-2D4C-B4BA-01A33A4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842-AA2D-0146-B711-9A94A198FD10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860-223A-3C44-BF7A-32DE16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6399-E48E-9546-BB43-EF6641F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60D-EC75-3649-8960-8F9091B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FFF40-2F63-814B-9DEE-CBB2ECC6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77E9-AFEF-824B-9D35-C3841B5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F24-694F-0349-8E55-532F39AB6962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9932-B775-ED4C-B5AE-8C15321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9E45-1478-594B-B980-CC738E51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0CDD-3E1D-7B40-B832-B9F10EDF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F4A1-7C33-A74A-BC6D-339FC41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145E-3E36-1F41-9DD1-3F2484E3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EB9-1BF9-6446-A950-80ADD04B6993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35D6-9E3C-7442-8CA3-0C3493D6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735B-5E7F-9041-AF6E-DE45DAC8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672499" y="1633187"/>
            <a:ext cx="2015716" cy="3571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0A6-6E25-6846-A8FC-A8793C0D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8FE-C721-6546-B0D0-F4D1A10B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8A3-D617-CB4B-8010-1762CA9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FB93-7464-D140-9E86-B304329778C5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F34D-306E-4145-9790-91F9142D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24E3-990A-4247-BC03-AD9CF28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32C-839C-104C-9EAB-9C80D656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3F75-E540-1A46-8184-0D0F6F43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524D-E130-0B46-95C2-F883F6AF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4C7-C2F3-FD40-B78A-AD3AF2B715D8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12F2-7249-5A4A-A04F-FE2A26D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2F79-6099-7B49-8D84-28185177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535-A2FD-064F-B5FA-7CA9233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2686-57BA-AE4C-A3E6-1AD7E3E52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F48-CB48-8040-983A-D07C8248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D948-9EA6-6141-8619-C740AC8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F2E3-4444-1D4D-91F5-A104BE8BF61D}" type="datetime1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FF-446D-1E44-86EE-CB80848C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628C-2C52-6746-88F2-76827A4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8A6-181C-0747-8B5C-6C7827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567E-11B6-3A47-90E1-F2536F12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14B5-78A8-FA47-AC4C-EC5AE5C3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A534-7473-E640-8AA5-67D462951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7C3F-7993-E34D-8661-DA0F81D7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B2FC3-4EC9-D848-A88D-86265A1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D367-BB41-5E41-B74E-FA4C228E6028}" type="datetime1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41437-218B-FF4E-BF9A-8CE59F6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EDD4-E6E0-694A-988C-62CE464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479-3324-4E42-B3DE-A3E6C35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57DC-E788-4442-AC50-74E5ED98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9792-0C46-2143-B432-39614DAD97EC}" type="datetime1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529E-0CE0-4148-BD91-9A83A18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B84F-7825-B34A-8779-38998A2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3602D-7F26-394C-9B5B-A3E9A54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E3CE-2A8A-634B-9214-15FD42173A02}" type="datetime1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85A7-8B42-894D-BC57-0CEE2D6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6091-BE64-0F43-BAC4-FE06C1C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4F6E-A86A-2249-AF0B-B1C095C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5EA8-B2EE-2746-973B-D3754CE9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D279-8193-7A4D-9CFD-9A2BEE0F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71EF-77B8-4C40-BB71-D2478B54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5D00-3E18-0740-B663-087034ADDCC4}" type="datetime1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9B40-B73A-F049-8272-B82A66D3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87C2-70C1-DB47-9EF9-FB6D93D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9B14-AA12-6A45-BF39-7BB2D65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65F26-BC47-6B46-BF40-26E0170C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66F5-4DA8-854F-BF77-0CBDC17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523-2FF4-744F-88D7-C7B88A4B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9E3-F72E-674E-99A6-2018DB77DE70}" type="datetime1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58CF-9E47-A54B-B61A-5AF9CA4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A84-A3F1-FC42-BF86-60D02C4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0D5E2-6AE6-814A-ABE9-F02CB294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AC6B-CC1D-1F4B-B268-8CE927FD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2B1F-802D-1A44-B3B1-602E24F0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DF28-F0E0-094C-A2F4-E232D6A2B849}" type="datetime1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F401-D880-7646-A777-321F9DFBA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815-DCEF-2A48-A875-B116096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419100"/>
            <a:ext cx="11353801" cy="60388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419098" y="2505723"/>
            <a:ext cx="11353801" cy="1846555"/>
            <a:chOff x="6650759" y="4894168"/>
            <a:chExt cx="11117696" cy="3693109"/>
          </a:xfrm>
        </p:grpSpPr>
        <p:sp>
          <p:nvSpPr>
            <p:cNvPr id="9" name="TextBox 8"/>
            <p:cNvSpPr txBox="1"/>
            <p:nvPr/>
          </p:nvSpPr>
          <p:spPr>
            <a:xfrm>
              <a:off x="6650759" y="4894168"/>
              <a:ext cx="11117696" cy="326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Implémentation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d’un service de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mobilité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partagée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intelligente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1261" y="8483367"/>
              <a:ext cx="4655127" cy="10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939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880859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6" name="Shape 2526"/>
          <p:cNvSpPr/>
          <p:nvPr/>
        </p:nvSpPr>
        <p:spPr>
          <a:xfrm>
            <a:off x="1414120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7" name="Shape 2527"/>
          <p:cNvSpPr/>
          <p:nvPr/>
        </p:nvSpPr>
        <p:spPr>
          <a:xfrm>
            <a:off x="1947381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8" name="Shape 2528"/>
          <p:cNvSpPr/>
          <p:nvPr/>
        </p:nvSpPr>
        <p:spPr>
          <a:xfrm>
            <a:off x="2518732" y="206070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9" name="Shape 2529"/>
          <p:cNvSpPr/>
          <p:nvPr/>
        </p:nvSpPr>
        <p:spPr>
          <a:xfrm>
            <a:off x="3051993" y="204799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0" name="Shape 2530"/>
          <p:cNvSpPr/>
          <p:nvPr/>
        </p:nvSpPr>
        <p:spPr>
          <a:xfrm>
            <a:off x="3572557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1" name="Shape 2531"/>
          <p:cNvSpPr/>
          <p:nvPr/>
        </p:nvSpPr>
        <p:spPr>
          <a:xfrm>
            <a:off x="4105818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2" name="Shape 2532"/>
          <p:cNvSpPr/>
          <p:nvPr/>
        </p:nvSpPr>
        <p:spPr>
          <a:xfrm>
            <a:off x="4639079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3" name="Shape 2533"/>
          <p:cNvSpPr/>
          <p:nvPr/>
        </p:nvSpPr>
        <p:spPr>
          <a:xfrm>
            <a:off x="5172341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4" name="Shape 2534"/>
          <p:cNvSpPr/>
          <p:nvPr/>
        </p:nvSpPr>
        <p:spPr>
          <a:xfrm>
            <a:off x="5705602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5" name="Shape 2535"/>
          <p:cNvSpPr/>
          <p:nvPr/>
        </p:nvSpPr>
        <p:spPr>
          <a:xfrm>
            <a:off x="906252" y="2581256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6" name="Shape 2536"/>
          <p:cNvSpPr/>
          <p:nvPr/>
        </p:nvSpPr>
        <p:spPr>
          <a:xfrm>
            <a:off x="1414120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7" name="Shape 2537"/>
          <p:cNvSpPr/>
          <p:nvPr/>
        </p:nvSpPr>
        <p:spPr>
          <a:xfrm>
            <a:off x="1972774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8" name="Shape 2538"/>
          <p:cNvSpPr/>
          <p:nvPr/>
        </p:nvSpPr>
        <p:spPr>
          <a:xfrm>
            <a:off x="2506035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9" name="Shape 2539"/>
          <p:cNvSpPr/>
          <p:nvPr/>
        </p:nvSpPr>
        <p:spPr>
          <a:xfrm>
            <a:off x="3013903" y="262569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0" name="Shape 2540"/>
          <p:cNvSpPr/>
          <p:nvPr/>
        </p:nvSpPr>
        <p:spPr>
          <a:xfrm>
            <a:off x="3547164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1" name="Shape 2541"/>
          <p:cNvSpPr/>
          <p:nvPr/>
        </p:nvSpPr>
        <p:spPr>
          <a:xfrm>
            <a:off x="4105818" y="260665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2" name="Shape 2542"/>
          <p:cNvSpPr/>
          <p:nvPr/>
        </p:nvSpPr>
        <p:spPr>
          <a:xfrm>
            <a:off x="4613686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3" name="Shape 2543"/>
          <p:cNvSpPr/>
          <p:nvPr/>
        </p:nvSpPr>
        <p:spPr>
          <a:xfrm>
            <a:off x="5146947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4" name="Shape 2544"/>
          <p:cNvSpPr/>
          <p:nvPr/>
        </p:nvSpPr>
        <p:spPr>
          <a:xfrm>
            <a:off x="5680208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5" name="Shape 2545"/>
          <p:cNvSpPr/>
          <p:nvPr/>
        </p:nvSpPr>
        <p:spPr>
          <a:xfrm>
            <a:off x="880859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6" name="Shape 2546"/>
          <p:cNvSpPr/>
          <p:nvPr/>
        </p:nvSpPr>
        <p:spPr>
          <a:xfrm>
            <a:off x="1414120" y="313991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7" name="Shape 2547"/>
          <p:cNvSpPr/>
          <p:nvPr/>
        </p:nvSpPr>
        <p:spPr>
          <a:xfrm>
            <a:off x="1947381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8" name="Shape 2548"/>
          <p:cNvSpPr/>
          <p:nvPr/>
        </p:nvSpPr>
        <p:spPr>
          <a:xfrm>
            <a:off x="2480642" y="3222439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9" name="Shape 2549"/>
          <p:cNvSpPr/>
          <p:nvPr/>
        </p:nvSpPr>
        <p:spPr>
          <a:xfrm>
            <a:off x="3013903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0" name="Shape 2550"/>
          <p:cNvSpPr/>
          <p:nvPr/>
        </p:nvSpPr>
        <p:spPr>
          <a:xfrm>
            <a:off x="3547164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1" name="Shape 2551"/>
          <p:cNvSpPr/>
          <p:nvPr/>
        </p:nvSpPr>
        <p:spPr>
          <a:xfrm>
            <a:off x="4080425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2" name="Shape 2552"/>
          <p:cNvSpPr/>
          <p:nvPr/>
        </p:nvSpPr>
        <p:spPr>
          <a:xfrm>
            <a:off x="4613686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3" name="Shape 2553"/>
          <p:cNvSpPr/>
          <p:nvPr/>
        </p:nvSpPr>
        <p:spPr>
          <a:xfrm>
            <a:off x="5146947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4" name="Shape 2554"/>
          <p:cNvSpPr/>
          <p:nvPr/>
        </p:nvSpPr>
        <p:spPr>
          <a:xfrm>
            <a:off x="5680208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5" name="Shape 2555"/>
          <p:cNvSpPr/>
          <p:nvPr/>
        </p:nvSpPr>
        <p:spPr>
          <a:xfrm>
            <a:off x="880859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6" name="Shape 2556"/>
          <p:cNvSpPr/>
          <p:nvPr/>
        </p:nvSpPr>
        <p:spPr>
          <a:xfrm>
            <a:off x="1414120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7" name="Shape 2557"/>
          <p:cNvSpPr/>
          <p:nvPr/>
        </p:nvSpPr>
        <p:spPr>
          <a:xfrm>
            <a:off x="1947381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8" name="Shape 2558"/>
          <p:cNvSpPr/>
          <p:nvPr/>
        </p:nvSpPr>
        <p:spPr>
          <a:xfrm>
            <a:off x="2480642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9" name="Shape 2559"/>
          <p:cNvSpPr/>
          <p:nvPr/>
        </p:nvSpPr>
        <p:spPr>
          <a:xfrm>
            <a:off x="3013903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0" name="Shape 2560"/>
          <p:cNvSpPr/>
          <p:nvPr/>
        </p:nvSpPr>
        <p:spPr>
          <a:xfrm>
            <a:off x="3547164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1" name="Shape 2561"/>
          <p:cNvSpPr/>
          <p:nvPr/>
        </p:nvSpPr>
        <p:spPr>
          <a:xfrm>
            <a:off x="4080425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2" name="Shape 2562"/>
          <p:cNvSpPr/>
          <p:nvPr/>
        </p:nvSpPr>
        <p:spPr>
          <a:xfrm>
            <a:off x="4613686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3" name="Shape 2563"/>
          <p:cNvSpPr/>
          <p:nvPr/>
        </p:nvSpPr>
        <p:spPr>
          <a:xfrm>
            <a:off x="5146947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4" name="Shape 2564"/>
          <p:cNvSpPr/>
          <p:nvPr/>
        </p:nvSpPr>
        <p:spPr>
          <a:xfrm>
            <a:off x="5680208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5" name="Shape 2565"/>
          <p:cNvSpPr/>
          <p:nvPr/>
        </p:nvSpPr>
        <p:spPr>
          <a:xfrm>
            <a:off x="880859" y="420643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6" name="Shape 2566"/>
          <p:cNvSpPr/>
          <p:nvPr/>
        </p:nvSpPr>
        <p:spPr>
          <a:xfrm>
            <a:off x="1414120" y="420643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7" name="Shape 2567"/>
          <p:cNvSpPr/>
          <p:nvPr/>
        </p:nvSpPr>
        <p:spPr>
          <a:xfrm>
            <a:off x="1947381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8" name="Shape 2568"/>
          <p:cNvSpPr/>
          <p:nvPr/>
        </p:nvSpPr>
        <p:spPr>
          <a:xfrm>
            <a:off x="2480642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9" name="Shape 2569"/>
          <p:cNvSpPr/>
          <p:nvPr/>
        </p:nvSpPr>
        <p:spPr>
          <a:xfrm>
            <a:off x="3013903" y="4181039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0" name="Shape 2570"/>
          <p:cNvSpPr/>
          <p:nvPr/>
        </p:nvSpPr>
        <p:spPr>
          <a:xfrm>
            <a:off x="3547164" y="418738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1" name="Shape 2571"/>
          <p:cNvSpPr/>
          <p:nvPr/>
        </p:nvSpPr>
        <p:spPr>
          <a:xfrm>
            <a:off x="4080425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2" name="Shape 2572"/>
          <p:cNvSpPr/>
          <p:nvPr/>
        </p:nvSpPr>
        <p:spPr>
          <a:xfrm>
            <a:off x="4613686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3" name="Shape 2573"/>
          <p:cNvSpPr/>
          <p:nvPr/>
        </p:nvSpPr>
        <p:spPr>
          <a:xfrm>
            <a:off x="5146947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4" name="Shape 2574"/>
          <p:cNvSpPr/>
          <p:nvPr/>
        </p:nvSpPr>
        <p:spPr>
          <a:xfrm>
            <a:off x="5692905" y="418104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5" name="Shape 2575"/>
          <p:cNvSpPr/>
          <p:nvPr/>
        </p:nvSpPr>
        <p:spPr>
          <a:xfrm>
            <a:off x="880859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6" name="Shape 2576"/>
          <p:cNvSpPr/>
          <p:nvPr/>
        </p:nvSpPr>
        <p:spPr>
          <a:xfrm>
            <a:off x="1414120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7" name="Shape 2577"/>
          <p:cNvSpPr/>
          <p:nvPr/>
        </p:nvSpPr>
        <p:spPr>
          <a:xfrm>
            <a:off x="1960077" y="471430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8" name="Shape 2578"/>
          <p:cNvSpPr/>
          <p:nvPr/>
        </p:nvSpPr>
        <p:spPr>
          <a:xfrm>
            <a:off x="2531429" y="471430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9" name="Shape 2579"/>
          <p:cNvSpPr/>
          <p:nvPr/>
        </p:nvSpPr>
        <p:spPr>
          <a:xfrm>
            <a:off x="3013903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0" name="Shape 2580"/>
          <p:cNvSpPr/>
          <p:nvPr/>
        </p:nvSpPr>
        <p:spPr>
          <a:xfrm>
            <a:off x="3547164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1" name="Shape 2581"/>
          <p:cNvSpPr/>
          <p:nvPr/>
        </p:nvSpPr>
        <p:spPr>
          <a:xfrm>
            <a:off x="4080425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2" name="Shape 2582"/>
          <p:cNvSpPr/>
          <p:nvPr/>
        </p:nvSpPr>
        <p:spPr>
          <a:xfrm>
            <a:off x="4613686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3" name="Shape 2583"/>
          <p:cNvSpPr/>
          <p:nvPr/>
        </p:nvSpPr>
        <p:spPr>
          <a:xfrm>
            <a:off x="5146947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4" name="Shape 2584"/>
          <p:cNvSpPr/>
          <p:nvPr/>
        </p:nvSpPr>
        <p:spPr>
          <a:xfrm>
            <a:off x="5680208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5" name="Shape 2585"/>
          <p:cNvSpPr/>
          <p:nvPr/>
        </p:nvSpPr>
        <p:spPr>
          <a:xfrm>
            <a:off x="6276953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6" name="Shape 2586"/>
          <p:cNvSpPr/>
          <p:nvPr/>
        </p:nvSpPr>
        <p:spPr>
          <a:xfrm>
            <a:off x="6810214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7" name="Shape 2587"/>
          <p:cNvSpPr/>
          <p:nvPr/>
        </p:nvSpPr>
        <p:spPr>
          <a:xfrm>
            <a:off x="7318082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8" name="Shape 2588"/>
          <p:cNvSpPr/>
          <p:nvPr/>
        </p:nvSpPr>
        <p:spPr>
          <a:xfrm>
            <a:off x="7851343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9" name="Shape 2589"/>
          <p:cNvSpPr/>
          <p:nvPr/>
        </p:nvSpPr>
        <p:spPr>
          <a:xfrm>
            <a:off x="8384604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0" name="Shape 2590"/>
          <p:cNvSpPr/>
          <p:nvPr/>
        </p:nvSpPr>
        <p:spPr>
          <a:xfrm>
            <a:off x="8917865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1" name="Shape 2591"/>
          <p:cNvSpPr/>
          <p:nvPr/>
        </p:nvSpPr>
        <p:spPr>
          <a:xfrm>
            <a:off x="9451126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2" name="Shape 2592"/>
          <p:cNvSpPr/>
          <p:nvPr/>
        </p:nvSpPr>
        <p:spPr>
          <a:xfrm>
            <a:off x="9984387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3" name="Shape 2593"/>
          <p:cNvSpPr/>
          <p:nvPr/>
        </p:nvSpPr>
        <p:spPr>
          <a:xfrm>
            <a:off x="10517648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4" name="Shape 2594"/>
          <p:cNvSpPr/>
          <p:nvPr/>
        </p:nvSpPr>
        <p:spPr>
          <a:xfrm>
            <a:off x="11050909" y="207339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5" name="Shape 2595"/>
          <p:cNvSpPr/>
          <p:nvPr/>
        </p:nvSpPr>
        <p:spPr>
          <a:xfrm>
            <a:off x="6251560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6" name="Shape 2596"/>
          <p:cNvSpPr/>
          <p:nvPr/>
        </p:nvSpPr>
        <p:spPr>
          <a:xfrm>
            <a:off x="6784821" y="261935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7" name="Shape 2597"/>
          <p:cNvSpPr/>
          <p:nvPr/>
        </p:nvSpPr>
        <p:spPr>
          <a:xfrm>
            <a:off x="7318082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8" name="Shape 2598"/>
          <p:cNvSpPr/>
          <p:nvPr/>
        </p:nvSpPr>
        <p:spPr>
          <a:xfrm>
            <a:off x="7851343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9" name="Shape 2599"/>
          <p:cNvSpPr/>
          <p:nvPr/>
        </p:nvSpPr>
        <p:spPr>
          <a:xfrm>
            <a:off x="8384604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0" name="Shape 2600"/>
          <p:cNvSpPr/>
          <p:nvPr/>
        </p:nvSpPr>
        <p:spPr>
          <a:xfrm>
            <a:off x="8917865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1" name="Shape 2601"/>
          <p:cNvSpPr/>
          <p:nvPr/>
        </p:nvSpPr>
        <p:spPr>
          <a:xfrm>
            <a:off x="9451126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2" name="Shape 2602"/>
          <p:cNvSpPr/>
          <p:nvPr/>
        </p:nvSpPr>
        <p:spPr>
          <a:xfrm>
            <a:off x="9984387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3" name="Shape 2603"/>
          <p:cNvSpPr/>
          <p:nvPr/>
        </p:nvSpPr>
        <p:spPr>
          <a:xfrm>
            <a:off x="10517648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4" name="Shape 2604"/>
          <p:cNvSpPr/>
          <p:nvPr/>
        </p:nvSpPr>
        <p:spPr>
          <a:xfrm>
            <a:off x="11050909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5" name="Shape 2605"/>
          <p:cNvSpPr/>
          <p:nvPr/>
        </p:nvSpPr>
        <p:spPr>
          <a:xfrm>
            <a:off x="6251559" y="311452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6" name="Shape 2606"/>
          <p:cNvSpPr/>
          <p:nvPr/>
        </p:nvSpPr>
        <p:spPr>
          <a:xfrm>
            <a:off x="6784821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7" name="Shape 2607"/>
          <p:cNvSpPr/>
          <p:nvPr/>
        </p:nvSpPr>
        <p:spPr>
          <a:xfrm>
            <a:off x="7318082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8" name="Shape 2608"/>
          <p:cNvSpPr/>
          <p:nvPr/>
        </p:nvSpPr>
        <p:spPr>
          <a:xfrm>
            <a:off x="7851343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9" name="Shape 2609"/>
          <p:cNvSpPr/>
          <p:nvPr/>
        </p:nvSpPr>
        <p:spPr>
          <a:xfrm>
            <a:off x="8384604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0" name="Shape 2610"/>
          <p:cNvSpPr/>
          <p:nvPr/>
        </p:nvSpPr>
        <p:spPr>
          <a:xfrm>
            <a:off x="8917865" y="313992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1" name="Shape 2611"/>
          <p:cNvSpPr/>
          <p:nvPr/>
        </p:nvSpPr>
        <p:spPr>
          <a:xfrm>
            <a:off x="9451126" y="31272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2" name="Shape 2612"/>
          <p:cNvSpPr/>
          <p:nvPr/>
        </p:nvSpPr>
        <p:spPr>
          <a:xfrm>
            <a:off x="9984387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3" name="Shape 2613"/>
          <p:cNvSpPr/>
          <p:nvPr/>
        </p:nvSpPr>
        <p:spPr>
          <a:xfrm>
            <a:off x="10517648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4" name="Shape 2614"/>
          <p:cNvSpPr/>
          <p:nvPr/>
        </p:nvSpPr>
        <p:spPr>
          <a:xfrm>
            <a:off x="11050909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5" name="Shape 2615"/>
          <p:cNvSpPr/>
          <p:nvPr/>
        </p:nvSpPr>
        <p:spPr>
          <a:xfrm>
            <a:off x="6251560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6" name="Shape 2616"/>
          <p:cNvSpPr/>
          <p:nvPr/>
        </p:nvSpPr>
        <p:spPr>
          <a:xfrm>
            <a:off x="6784821" y="3660484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7" name="Shape 2617"/>
          <p:cNvSpPr/>
          <p:nvPr/>
        </p:nvSpPr>
        <p:spPr>
          <a:xfrm>
            <a:off x="7318082" y="3673181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8" name="Shape 2618"/>
          <p:cNvSpPr/>
          <p:nvPr/>
        </p:nvSpPr>
        <p:spPr>
          <a:xfrm>
            <a:off x="7851343" y="3647788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9" name="Shape 2619"/>
          <p:cNvSpPr/>
          <p:nvPr/>
        </p:nvSpPr>
        <p:spPr>
          <a:xfrm>
            <a:off x="8384604" y="3647788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0" name="Shape 2620"/>
          <p:cNvSpPr/>
          <p:nvPr/>
        </p:nvSpPr>
        <p:spPr>
          <a:xfrm>
            <a:off x="8917865" y="3660484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1" name="Shape 2621"/>
          <p:cNvSpPr/>
          <p:nvPr/>
        </p:nvSpPr>
        <p:spPr>
          <a:xfrm>
            <a:off x="9451126" y="369857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2" name="Shape 2622"/>
          <p:cNvSpPr/>
          <p:nvPr/>
        </p:nvSpPr>
        <p:spPr>
          <a:xfrm>
            <a:off x="9984387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3" name="Shape 2623"/>
          <p:cNvSpPr/>
          <p:nvPr/>
        </p:nvSpPr>
        <p:spPr>
          <a:xfrm>
            <a:off x="10517648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4" name="Shape 2624"/>
          <p:cNvSpPr/>
          <p:nvPr/>
        </p:nvSpPr>
        <p:spPr>
          <a:xfrm>
            <a:off x="11050909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5" name="Shape 2625"/>
          <p:cNvSpPr/>
          <p:nvPr/>
        </p:nvSpPr>
        <p:spPr>
          <a:xfrm>
            <a:off x="6251560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6" name="Shape 2626"/>
          <p:cNvSpPr/>
          <p:nvPr/>
        </p:nvSpPr>
        <p:spPr>
          <a:xfrm>
            <a:off x="6810214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7" name="Shape 2627"/>
          <p:cNvSpPr/>
          <p:nvPr/>
        </p:nvSpPr>
        <p:spPr>
          <a:xfrm>
            <a:off x="7362520" y="4181049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8" name="Shape 2628"/>
          <p:cNvSpPr/>
          <p:nvPr/>
        </p:nvSpPr>
        <p:spPr>
          <a:xfrm>
            <a:off x="7851343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9" name="Shape 2629"/>
          <p:cNvSpPr/>
          <p:nvPr/>
        </p:nvSpPr>
        <p:spPr>
          <a:xfrm>
            <a:off x="8384604" y="4181049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0" name="Shape 2630"/>
          <p:cNvSpPr/>
          <p:nvPr/>
        </p:nvSpPr>
        <p:spPr>
          <a:xfrm>
            <a:off x="8981348" y="4181049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1" name="Shape 2631"/>
          <p:cNvSpPr/>
          <p:nvPr/>
        </p:nvSpPr>
        <p:spPr>
          <a:xfrm>
            <a:off x="9451126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2" name="Shape 2632"/>
          <p:cNvSpPr/>
          <p:nvPr/>
        </p:nvSpPr>
        <p:spPr>
          <a:xfrm>
            <a:off x="10009781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3" name="Shape 2633"/>
          <p:cNvSpPr/>
          <p:nvPr/>
        </p:nvSpPr>
        <p:spPr>
          <a:xfrm>
            <a:off x="10517648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4" name="Shape 2634"/>
          <p:cNvSpPr/>
          <p:nvPr/>
        </p:nvSpPr>
        <p:spPr>
          <a:xfrm>
            <a:off x="11050909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1" name="Shape 2707"/>
          <p:cNvSpPr/>
          <p:nvPr/>
        </p:nvSpPr>
        <p:spPr>
          <a:xfrm>
            <a:off x="5690696" y="1320501"/>
            <a:ext cx="832910" cy="31546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18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1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628087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419100" y="832977"/>
            <a:ext cx="33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Plan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86" y="1473806"/>
            <a:ext cx="3093844" cy="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grpSp>
        <p:nvGrpSpPr>
          <p:cNvPr id="9" name="Group 8"/>
          <p:cNvGrpSpPr/>
          <p:nvPr/>
        </p:nvGrpSpPr>
        <p:grpSpPr>
          <a:xfrm>
            <a:off x="473867" y="1772494"/>
            <a:ext cx="5387886" cy="2742282"/>
            <a:chOff x="944559" y="4295293"/>
            <a:chExt cx="10775772" cy="5484564"/>
          </a:xfrm>
        </p:grpSpPr>
        <p:sp>
          <p:nvSpPr>
            <p:cNvPr id="22" name="TextBox 21"/>
            <p:cNvSpPr txBox="1"/>
            <p:nvPr/>
          </p:nvSpPr>
          <p:spPr>
            <a:xfrm>
              <a:off x="1697685" y="4295293"/>
              <a:ext cx="54125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 du projet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97743" y="5096453"/>
              <a:ext cx="9622588" cy="190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7683" y="7150909"/>
              <a:ext cx="541254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Analyse des besoins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4559" y="4452300"/>
              <a:ext cx="327911" cy="327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32550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5194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36315" y="830959"/>
            <a:ext cx="3321914" cy="5196083"/>
            <a:chOff x="11177433" y="1757552"/>
            <a:chExt cx="6521544" cy="10200896"/>
          </a:xfrm>
        </p:grpSpPr>
        <p:pic>
          <p:nvPicPr>
            <p:cNvPr id="34" name="Picture 33" descr="iPhone6_mockup_front_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33" y="1757552"/>
              <a:ext cx="6521544" cy="1020089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2425065" y="3332480"/>
              <a:ext cx="3956200" cy="7012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850429" y="4258778"/>
            <a:ext cx="270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91CC0-D7B6-BC49-AF46-7EA369EF0F61}"/>
              </a:ext>
            </a:extLst>
          </p:cNvPr>
          <p:cNvSpPr txBox="1"/>
          <p:nvPr/>
        </p:nvSpPr>
        <p:spPr>
          <a:xfrm>
            <a:off x="1066894" y="3607132"/>
            <a:ext cx="481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1- Etude fonctionnelle</a:t>
            </a:r>
          </a:p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2- Aperçu de l’algorithme de covoiturage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BD1CD1-C2C5-9648-9A62-EA28086CC0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127" b="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85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14997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du </a:t>
            </a:r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projet</a:t>
            </a:r>
            <a:endParaRPr lang="en-US" sz="9950" b="1" i="1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062FAE-B84E-DA43-83D0-A74B6B492767}"/>
              </a:ext>
            </a:extLst>
          </p:cNvPr>
          <p:cNvGrpSpPr/>
          <p:nvPr/>
        </p:nvGrpSpPr>
        <p:grpSpPr>
          <a:xfrm>
            <a:off x="3381188" y="184475"/>
            <a:ext cx="8617771" cy="1827689"/>
            <a:chOff x="3381188" y="184475"/>
            <a:chExt cx="8617771" cy="18276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16E1EF-839E-444A-A0E4-970A2B7B2150}"/>
                </a:ext>
              </a:extLst>
            </p:cNvPr>
            <p:cNvSpPr/>
            <p:nvPr/>
          </p:nvSpPr>
          <p:spPr>
            <a:xfrm>
              <a:off x="3607344" y="1088834"/>
              <a:ext cx="83916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>
                  <a:solidFill>
                    <a:schemeClr val="bg1"/>
                  </a:solidFill>
                  <a:latin typeface="Lato" charset="0"/>
                </a:rPr>
                <a:t>Utilisation d'une même voiture particulière par plusieurs personnes effectuant le même trajet (notamment afin d'alléger le trafic routier et de partager les frais de transport).</a:t>
              </a:r>
            </a:p>
            <a:p>
              <a:pPr algn="r"/>
              <a:r>
                <a:rPr lang="fr" i="1" dirty="0">
                  <a:solidFill>
                    <a:schemeClr val="bg1"/>
                  </a:solidFill>
                  <a:latin typeface="Lato" charset="0"/>
                </a:rPr>
                <a:t>Larousse</a:t>
              </a:r>
              <a:endParaRPr lang="en-US" i="1" dirty="0">
                <a:solidFill>
                  <a:schemeClr val="bg1"/>
                </a:solidFill>
                <a:latin typeface="Lato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B02E1E-03C7-414D-B1DE-5B0204FEDCCB}"/>
                </a:ext>
              </a:extLst>
            </p:cNvPr>
            <p:cNvSpPr txBox="1"/>
            <p:nvPr/>
          </p:nvSpPr>
          <p:spPr>
            <a:xfrm>
              <a:off x="3607345" y="184475"/>
              <a:ext cx="338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44D756-9E95-3948-9590-8E371B93B64F}"/>
                </a:ext>
              </a:extLst>
            </p:cNvPr>
            <p:cNvSpPr/>
            <p:nvPr/>
          </p:nvSpPr>
          <p:spPr>
            <a:xfrm>
              <a:off x="3381188" y="683787"/>
              <a:ext cx="3093844" cy="5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38186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0240-2A3F-7D48-A4B0-2F53958C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53" y="2387014"/>
            <a:ext cx="824079" cy="824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01DB41-810B-A148-84BA-E0D8DD0E5D23}"/>
              </a:ext>
            </a:extLst>
          </p:cNvPr>
          <p:cNvSpPr/>
          <p:nvPr/>
        </p:nvSpPr>
        <p:spPr>
          <a:xfrm>
            <a:off x="6095999" y="2655966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Dépense du déplacement, entretien de plus en plus cher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653DE-3191-BC4B-B176-A630DB3F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63" y="3849561"/>
            <a:ext cx="824079" cy="8240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FBBB0-27F8-DB47-B7E0-84772266BE1A}"/>
              </a:ext>
            </a:extLst>
          </p:cNvPr>
          <p:cNvSpPr/>
          <p:nvPr/>
        </p:nvSpPr>
        <p:spPr>
          <a:xfrm>
            <a:off x="6095999" y="4118512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villes s’engorgent, embouteillage et la pollution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FD40F-B345-A64B-A573-034974077736}"/>
              </a:ext>
            </a:extLst>
          </p:cNvPr>
          <p:cNvSpPr/>
          <p:nvPr/>
        </p:nvSpPr>
        <p:spPr>
          <a:xfrm>
            <a:off x="6095999" y="1143317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approches classiques se limitent aux offres planifiées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32A88-A1AF-7F46-A51C-388B4537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63" y="894681"/>
            <a:ext cx="824079" cy="8240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423E07-EA65-2D41-9737-A6CD91E98CDE}"/>
              </a:ext>
            </a:extLst>
          </p:cNvPr>
          <p:cNvSpPr/>
          <p:nvPr/>
        </p:nvSpPr>
        <p:spPr>
          <a:xfrm>
            <a:off x="6095999" y="5621125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Trajets quotidien long, ennuyeux et stressants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9BEFC8-415F-194B-A238-D8A6B04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53" y="5327059"/>
            <a:ext cx="824079" cy="8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3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40F6C-703F-7E41-AAFE-AFFBE3C5B3F9}"/>
              </a:ext>
            </a:extLst>
          </p:cNvPr>
          <p:cNvGrpSpPr/>
          <p:nvPr/>
        </p:nvGrpSpPr>
        <p:grpSpPr>
          <a:xfrm>
            <a:off x="4296043" y="487220"/>
            <a:ext cx="7097485" cy="814922"/>
            <a:chOff x="4499428" y="2440522"/>
            <a:chExt cx="7097485" cy="8149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65A822-F4A8-C34E-B150-CD63032E7790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0C923-B0EE-6246-BF49-66FBC64C76A4}"/>
                </a:ext>
              </a:extLst>
            </p:cNvPr>
            <p:cNvSpPr/>
            <p:nvPr/>
          </p:nvSpPr>
          <p:spPr>
            <a:xfrm>
              <a:off x="5116210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Le choix entre les trajets planifiés et les trajets instantanés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EE63BE-084B-5248-8A8C-66E3B53F8BB6}"/>
              </a:ext>
            </a:extLst>
          </p:cNvPr>
          <p:cNvGrpSpPr/>
          <p:nvPr/>
        </p:nvGrpSpPr>
        <p:grpSpPr>
          <a:xfrm>
            <a:off x="4296042" y="2047770"/>
            <a:ext cx="7097485" cy="814922"/>
            <a:chOff x="4499428" y="2440522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FA14EAA-BDB1-1840-8E09-2205266BAE01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859B9D-10A8-5A4F-BC64-8287ACB36225}"/>
                </a:ext>
              </a:extLst>
            </p:cNvPr>
            <p:cNvSpPr/>
            <p:nvPr/>
          </p:nvSpPr>
          <p:spPr>
            <a:xfrm>
              <a:off x="5729383" y="2663317"/>
              <a:ext cx="46375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Partage des charges entre plusieurs personnes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FBEEB9-8AE0-284E-AD50-4ED7AE8DB1FE}"/>
              </a:ext>
            </a:extLst>
          </p:cNvPr>
          <p:cNvGrpSpPr/>
          <p:nvPr/>
        </p:nvGrpSpPr>
        <p:grpSpPr>
          <a:xfrm>
            <a:off x="4296042" y="3602556"/>
            <a:ext cx="7097485" cy="814922"/>
            <a:chOff x="4499428" y="2440522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D923E98-D25A-5F47-8B29-912EA05D03F7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897C4F-8640-854E-9E5E-260ADE36F5B4}"/>
                </a:ext>
              </a:extLst>
            </p:cNvPr>
            <p:cNvSpPr/>
            <p:nvPr/>
          </p:nvSpPr>
          <p:spPr>
            <a:xfrm>
              <a:off x="6440583" y="2663317"/>
              <a:ext cx="3574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Algorithme de jumelage intelligent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E68EC-66A3-554B-8486-7FE9821A181C}"/>
              </a:ext>
            </a:extLst>
          </p:cNvPr>
          <p:cNvGrpSpPr/>
          <p:nvPr/>
        </p:nvGrpSpPr>
        <p:grpSpPr>
          <a:xfrm>
            <a:off x="4260744" y="5230278"/>
            <a:ext cx="7097485" cy="814922"/>
            <a:chOff x="4499428" y="2440522"/>
            <a:chExt cx="7097485" cy="81492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355AA17-0F5E-3A42-9BA1-8B4E6E8ED006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BB3C75-5C4D-9046-BF28-9435D6CECF65}"/>
                </a:ext>
              </a:extLst>
            </p:cNvPr>
            <p:cNvSpPr/>
            <p:nvPr/>
          </p:nvSpPr>
          <p:spPr>
            <a:xfrm>
              <a:off x="5353672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Trajets conviviaux avec possibilité de choix des préférences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3FF4BF-799C-8A47-A460-8A4A043C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89" y="2678145"/>
            <a:ext cx="1339223" cy="1339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0CA87-D007-E044-826F-90493CB0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80" y="2707262"/>
            <a:ext cx="1339223" cy="1339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45DBC-BC41-E74D-A24E-3C33FC88A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771" y="2658655"/>
            <a:ext cx="1339224" cy="1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9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0118 -0.6645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F1D12-5465-0A4F-8C08-34580924F05E}"/>
              </a:ext>
            </a:extLst>
          </p:cNvPr>
          <p:cNvSpPr txBox="1"/>
          <p:nvPr/>
        </p:nvSpPr>
        <p:spPr>
          <a:xfrm>
            <a:off x="5620982" y="3075057"/>
            <a:ext cx="43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Méthodologie agile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6A67E-53B9-C342-91E0-E12058F25EC7}"/>
              </a:ext>
            </a:extLst>
          </p:cNvPr>
          <p:cNvGrpSpPr/>
          <p:nvPr/>
        </p:nvGrpSpPr>
        <p:grpSpPr>
          <a:xfrm>
            <a:off x="4033148" y="926273"/>
            <a:ext cx="2147695" cy="2263435"/>
            <a:chOff x="4201897" y="509498"/>
            <a:chExt cx="2147695" cy="22634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29B23A-ED2D-D44A-9713-CBE59756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897" y="509498"/>
              <a:ext cx="1894103" cy="189410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198EC1-C615-EC45-948F-418C49320321}"/>
                </a:ext>
              </a:extLst>
            </p:cNvPr>
            <p:cNvSpPr/>
            <p:nvPr/>
          </p:nvSpPr>
          <p:spPr>
            <a:xfrm>
              <a:off x="4307029" y="2403601"/>
              <a:ext cx="20425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PRODUCT BACKLOG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38BE8-74DA-D141-AED7-96DA0749B364}"/>
              </a:ext>
            </a:extLst>
          </p:cNvPr>
          <p:cNvGrpSpPr/>
          <p:nvPr/>
        </p:nvGrpSpPr>
        <p:grpSpPr>
          <a:xfrm>
            <a:off x="4475977" y="4298616"/>
            <a:ext cx="1620022" cy="1738663"/>
            <a:chOff x="7188461" y="1664937"/>
            <a:chExt cx="1620022" cy="17386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2C3444-1272-0746-A6ED-3A54EC4F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8461" y="1664937"/>
              <a:ext cx="1620022" cy="162002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FC978-19C4-8F45-A607-7E17AF2B2D1D}"/>
                </a:ext>
              </a:extLst>
            </p:cNvPr>
            <p:cNvSpPr/>
            <p:nvPr/>
          </p:nvSpPr>
          <p:spPr>
            <a:xfrm>
              <a:off x="7440421" y="3034268"/>
              <a:ext cx="875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SPRINT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E2C06FFD-56DB-DC40-81E8-4529FB2EE33A}"/>
              </a:ext>
            </a:extLst>
          </p:cNvPr>
          <p:cNvSpPr/>
          <p:nvPr/>
        </p:nvSpPr>
        <p:spPr>
          <a:xfrm>
            <a:off x="4932455" y="3286929"/>
            <a:ext cx="355332" cy="106397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B844F0-A643-6246-87A6-CA1720A725E3}"/>
              </a:ext>
            </a:extLst>
          </p:cNvPr>
          <p:cNvGrpSpPr/>
          <p:nvPr/>
        </p:nvGrpSpPr>
        <p:grpSpPr>
          <a:xfrm>
            <a:off x="4084667" y="2113316"/>
            <a:ext cx="6923884" cy="6275899"/>
            <a:chOff x="4351363" y="926273"/>
            <a:chExt cx="6923884" cy="62758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7DF3A9-210B-FC4D-B9E9-54D6B2568DF6}"/>
                </a:ext>
              </a:extLst>
            </p:cNvPr>
            <p:cNvGrpSpPr/>
            <p:nvPr/>
          </p:nvGrpSpPr>
          <p:grpSpPr>
            <a:xfrm>
              <a:off x="9633557" y="3731823"/>
              <a:ext cx="1547636" cy="1547636"/>
              <a:chOff x="4143888" y="2729321"/>
              <a:chExt cx="1547636" cy="154763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567F95-5DF0-A640-85F0-73497C632B5C}"/>
                  </a:ext>
                </a:extLst>
              </p:cNvPr>
              <p:cNvSpPr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3634A9-400F-9946-9876-DEE3650EA74F}"/>
                  </a:ext>
                </a:extLst>
              </p:cNvPr>
              <p:cNvSpPr txBox="1"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b="1" kern="1200" dirty="0" err="1">
                    <a:solidFill>
                      <a:schemeClr val="bg1"/>
                    </a:solidFill>
                  </a:rPr>
                  <a:t>Refacotring</a:t>
                </a:r>
                <a:endParaRPr lang="fr-FR" sz="16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9F0560-5000-F94D-8432-F7D55F726EAA}"/>
                </a:ext>
              </a:extLst>
            </p:cNvPr>
            <p:cNvGrpSpPr/>
            <p:nvPr/>
          </p:nvGrpSpPr>
          <p:grpSpPr>
            <a:xfrm>
              <a:off x="4351363" y="926273"/>
              <a:ext cx="6923884" cy="6275899"/>
              <a:chOff x="4355507" y="962272"/>
              <a:chExt cx="6923884" cy="62758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9773EC-8A35-C845-A17B-C96C1C8F28CA}"/>
                  </a:ext>
                </a:extLst>
              </p:cNvPr>
              <p:cNvGrpSpPr/>
              <p:nvPr/>
            </p:nvGrpSpPr>
            <p:grpSpPr>
              <a:xfrm>
                <a:off x="6970955" y="962272"/>
                <a:ext cx="4210238" cy="1685319"/>
                <a:chOff x="1481286" y="-40230"/>
                <a:chExt cx="4210238" cy="168531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4B9080-68FD-E84A-B0EA-E12A82E58108}"/>
                    </a:ext>
                  </a:extLst>
                </p:cNvPr>
                <p:cNvSpPr/>
                <p:nvPr/>
              </p:nvSpPr>
              <p:spPr>
                <a:xfrm>
                  <a:off x="4143888" y="97453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B43731-AF82-5048-9EA3-96E35A1978AA}"/>
                    </a:ext>
                  </a:extLst>
                </p:cNvPr>
                <p:cNvSpPr txBox="1"/>
                <p:nvPr/>
              </p:nvSpPr>
              <p:spPr>
                <a:xfrm>
                  <a:off x="1481286" y="-40230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bg1"/>
                      </a:solidFill>
                    </a:rPr>
                    <a:t>Tests</a:t>
                  </a:r>
                </a:p>
              </p:txBody>
            </p:sp>
          </p:grpSp>
          <p:sp>
            <p:nvSpPr>
              <p:cNvPr id="35" name="Circular Arrow 34">
                <a:extLst>
                  <a:ext uri="{FF2B5EF4-FFF2-40B4-BE49-F238E27FC236}">
                    <a16:creationId xmlns:a16="http://schemas.microsoft.com/office/drawing/2014/main" id="{A16BAB35-5D43-F945-AF94-CFFBD639A78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51234"/>
                  <a:gd name="adj4" fmla="val 205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ircular Arrow 39">
                <a:extLst>
                  <a:ext uri="{FF2B5EF4-FFF2-40B4-BE49-F238E27FC236}">
                    <a16:creationId xmlns:a16="http://schemas.microsoft.com/office/drawing/2014/main" id="{0BC359A1-4E19-7343-A37D-F1BACBBA79BE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951234"/>
                  <a:gd name="adj4" fmla="val 43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5ABEFCC-7B22-6A42-B65F-AD9AD11E3B9B}"/>
                  </a:ext>
                </a:extLst>
              </p:cNvPr>
              <p:cNvGrpSpPr/>
              <p:nvPr/>
            </p:nvGrpSpPr>
            <p:grpSpPr>
              <a:xfrm>
                <a:off x="6796314" y="1182648"/>
                <a:ext cx="4346125" cy="6055523"/>
                <a:chOff x="1512019" y="-1778566"/>
                <a:chExt cx="4346125" cy="6055523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D0CBC06-7DDF-BE40-A247-D339C9789721}"/>
                    </a:ext>
                  </a:extLst>
                </p:cNvPr>
                <p:cNvSpPr/>
                <p:nvPr/>
              </p:nvSpPr>
              <p:spPr>
                <a:xfrm>
                  <a:off x="1512019" y="2729321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0F41F24-54A4-964D-8AE8-A8901AF735CA}"/>
                    </a:ext>
                  </a:extLst>
                </p:cNvPr>
                <p:cNvSpPr txBox="1"/>
                <p:nvPr/>
              </p:nvSpPr>
              <p:spPr>
                <a:xfrm>
                  <a:off x="4310508" y="-1778566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solidFill>
                        <a:schemeClr val="bg1"/>
                      </a:solidFill>
                    </a:rPr>
                    <a:t>Validation</a:t>
                  </a:r>
                  <a:endParaRPr lang="fr-FR" sz="1600" b="1" kern="1200" noProof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Circular Arrow 41">
                <a:extLst>
                  <a:ext uri="{FF2B5EF4-FFF2-40B4-BE49-F238E27FC236}">
                    <a16:creationId xmlns:a16="http://schemas.microsoft.com/office/drawing/2014/main" id="{EC44AFF8-6446-B94B-8831-DF730B9BB8FD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2055366"/>
                  <a:gd name="adj4" fmla="val 97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EDB9EDA-BC07-0343-9238-1E36E81A19A8}"/>
                  </a:ext>
                </a:extLst>
              </p:cNvPr>
              <p:cNvGrpSpPr/>
              <p:nvPr/>
            </p:nvGrpSpPr>
            <p:grpSpPr>
              <a:xfrm>
                <a:off x="4355507" y="3890137"/>
                <a:ext cx="4228604" cy="952874"/>
                <a:chOff x="1512019" y="448225"/>
                <a:chExt cx="4228604" cy="95287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3E588DA-F0FB-9E49-A72B-1285A4B49055}"/>
                    </a:ext>
                  </a:extLst>
                </p:cNvPr>
                <p:cNvSpPr/>
                <p:nvPr/>
              </p:nvSpPr>
              <p:spPr>
                <a:xfrm>
                  <a:off x="1512019" y="448225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8BB3EAC-B039-AD46-AE13-EE1D071DC438}"/>
                    </a:ext>
                  </a:extLst>
                </p:cNvPr>
                <p:cNvSpPr txBox="1"/>
                <p:nvPr/>
              </p:nvSpPr>
              <p:spPr>
                <a:xfrm>
                  <a:off x="4192987" y="555007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Développement de l’itération</a:t>
                  </a:r>
                </a:p>
              </p:txBody>
            </p:sp>
          </p:grpSp>
          <p:sp>
            <p:nvSpPr>
              <p:cNvPr id="44" name="Circular Arrow 43">
                <a:extLst>
                  <a:ext uri="{FF2B5EF4-FFF2-40B4-BE49-F238E27FC236}">
                    <a16:creationId xmlns:a16="http://schemas.microsoft.com/office/drawing/2014/main" id="{8395DDED-91C6-C644-A146-AEBAFEEA626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6751234"/>
                  <a:gd name="adj4" fmla="val 14948150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383766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1389 C -1.875E-6 -0.30972 -0.0487 -0.42778 -0.08841 -0.42778 L -0.17708 -0.42778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3116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</a:t>
            </a:r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</a:t>
            </a:r>
            <a:endParaRPr lang="en-US" sz="9950" b="1" i="1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</p:spTree>
    <p:extLst>
      <p:ext uri="{BB962C8B-B14F-4D97-AF65-F5344CB8AC3E}">
        <p14:creationId xmlns:p14="http://schemas.microsoft.com/office/powerpoint/2010/main" val="312659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263</Words>
  <Application>Microsoft Macintosh PowerPoint</Application>
  <PresentationFormat>Widescreen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</vt:lpstr>
      <vt:lpstr>Lato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2020-06-20T11:51:32Z</dcterms:created>
  <dcterms:modified xsi:type="dcterms:W3CDTF">2020-06-23T18:42:23Z</dcterms:modified>
</cp:coreProperties>
</file>