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704" r:id="rId2"/>
    <p:sldId id="667" r:id="rId3"/>
    <p:sldId id="680" r:id="rId4"/>
    <p:sldId id="681" r:id="rId5"/>
    <p:sldId id="682" r:id="rId6"/>
    <p:sldId id="683" r:id="rId7"/>
    <p:sldId id="684" r:id="rId8"/>
    <p:sldId id="686" r:id="rId9"/>
    <p:sldId id="685" r:id="rId10"/>
    <p:sldId id="687" r:id="rId11"/>
    <p:sldId id="688" r:id="rId12"/>
    <p:sldId id="689" r:id="rId13"/>
    <p:sldId id="690" r:id="rId14"/>
    <p:sldId id="691" r:id="rId15"/>
    <p:sldId id="693" r:id="rId16"/>
    <p:sldId id="692" r:id="rId17"/>
    <p:sldId id="694" r:id="rId18"/>
    <p:sldId id="695" r:id="rId19"/>
    <p:sldId id="696" r:id="rId20"/>
    <p:sldId id="697" r:id="rId21"/>
    <p:sldId id="699" r:id="rId22"/>
    <p:sldId id="700" r:id="rId23"/>
    <p:sldId id="702" r:id="rId24"/>
    <p:sldId id="701" r:id="rId25"/>
    <p:sldId id="703" r:id="rId26"/>
    <p:sldId id="64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3D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87"/>
    <p:restoredTop sz="96070"/>
  </p:normalViewPr>
  <p:slideViewPr>
    <p:cSldViewPr snapToGrid="0" snapToObjects="1">
      <p:cViewPr varScale="1">
        <p:scale>
          <a:sx n="105" d="100"/>
          <a:sy n="105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0" d="100"/>
          <a:sy n="90" d="100"/>
        </p:scale>
        <p:origin x="263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8BC56-3618-EA40-8D12-BA7425E1E898}" type="datetimeFigureOut">
              <a:rPr lang="fr-FR" smtClean="0"/>
              <a:t>29/06/2020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53CE0-2B5E-0C4E-BE54-A9ADE26C25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422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26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605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329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978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180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483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715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537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870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318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473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4178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320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379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521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251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146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710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376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61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7EC2-8C80-534F-9932-0FD18875F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930D1-D4F8-EA40-AFCE-7B2E90D2B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17F6D-6FBE-2D4C-B4BA-01A33A4A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7842-AA2D-0146-B711-9A94A198FD10}" type="datetime1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20860-223A-3C44-BF7A-32DE1609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76399-E48E-9546-BB43-EF6641FB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6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660D-EC75-3649-8960-8F9091BB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FFF40-2F63-814B-9DEE-CBB2ECC6A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B77E9-AFEF-824B-9D35-C3841B51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DF24-694F-0349-8E55-532F39AB6962}" type="datetime1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39932-B775-ED4C-B5AE-8C153215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D9E45-1478-594B-B980-CC738E51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2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730CDD-3E1D-7B40-B832-B9F10EDF4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FF4A1-7C33-A74A-BC6D-339FC419A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7145E-3E36-1F41-9DD1-3F2484E3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3EB9-1BF9-6446-A950-80ADD04B6993}" type="datetime1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D35D6-9E3C-7442-8CA3-0C3493D6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7735B-5E7F-9041-AF6E-DE45DAC8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44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672499" y="1633187"/>
            <a:ext cx="2015716" cy="35719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9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F0A6-6E25-6846-A8FC-A8793C0D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468FE-C721-6546-B0D0-F4D1A10BB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7E8A3-D617-CB4B-8010-1762CA91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FB93-7464-D140-9E86-B304329778C5}" type="datetime1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CF34D-306E-4145-9790-91F9142D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924E3-990A-4247-BC03-AD9CF287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4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A32C-839C-104C-9EAB-9C80D656E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A3F75-E540-1A46-8184-0D0F6F43C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A524D-E130-0B46-95C2-F883F6AF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44C7-C2F3-FD40-B78A-AD3AF2B715D8}" type="datetime1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612F2-7249-5A4A-A04F-FE2A26D1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42F79-6099-7B49-8D84-28185177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4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7535-A2FD-064F-B5FA-7CA92330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02686-57BA-AE4C-A3E6-1AD7E3E52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E0F48-CB48-8040-983A-D07C8248C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5D948-9EA6-6141-8619-C740AC8D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F2E3-4444-1D4D-91F5-A104BE8BF61D}" type="datetime1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306FF-446D-1E44-86EE-CB80848C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8628C-2C52-6746-88F2-76827A4C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8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F8A6-181C-0747-8B5C-6C7827C1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D567E-11B6-3A47-90E1-F2536F126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614B5-78A8-FA47-AC4C-EC5AE5C33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6A534-7473-E640-8AA5-67D462951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77C3F-7993-E34D-8661-DA0F81D7E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EB2FC3-4EC9-D848-A88D-86265A19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D367-BB41-5E41-B74E-FA4C228E6028}" type="datetime1">
              <a:rPr lang="en-US" smtClean="0"/>
              <a:t>6/29/20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41437-218B-FF4E-BF9A-8CE59F6D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BEDD4-E6E0-694A-988C-62CE4640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479-3324-4E42-B3DE-A3E6C35F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357DC-E788-4442-AC50-74E5ED98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9792-0C46-2143-B432-39614DAD97EC}" type="datetime1">
              <a:rPr lang="en-US" smtClean="0"/>
              <a:t>6/29/20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5529E-0CE0-4148-BD91-9A83A182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2B84F-7825-B34A-8779-38998A26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9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3602D-7F26-394C-9B5B-A3E9A54B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E3CE-2A8A-634B-9214-15FD42173A02}" type="datetime1">
              <a:rPr lang="en-US" smtClean="0"/>
              <a:t>6/29/20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885A7-8B42-894D-BC57-0CEE2D62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56091-BE64-0F43-BAC4-FE06C1C7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2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4F6E-A86A-2249-AF0B-B1C095C4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E5EA8-B2EE-2746-973B-D3754CE97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2D279-8193-7A4D-9CFD-9A2BEE0F2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B71EF-77B8-4C40-BB71-D2478B54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5D00-3E18-0740-B663-087034ADDCC4}" type="datetime1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B9B40-B73A-F049-8272-B82A66D3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087C2-70C1-DB47-9EF9-FB6D93D5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4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9B14-AA12-6A45-BF39-7BB2D65E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065F26-BC47-6B46-BF40-26E0170C0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266F5-4DA8-854F-BF77-0CBDC176F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AD523-2FF4-744F-88D7-C7B88A4B0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9E3-F72E-674E-99A6-2018DB77DE70}" type="datetime1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258CF-9E47-A54B-B61A-5AF9CA4E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B8A84-A3F1-FC42-BF86-60D02C4D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8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0D5E2-6AE6-814A-ABE9-F02CB2947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FAC6B-CC1D-1F4B-B268-8CE927FD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32B1F-802D-1A44-B3B1-602E24F02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0DF28-F0E0-094C-A2F4-E232D6A2B849}" type="datetime1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FF401-D880-7646-A777-321F9DFBA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88815-DCEF-2A48-A875-B11609627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7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8" y="0"/>
            <a:ext cx="1218882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864729"/>
            <a:ext cx="12190409" cy="292672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grpSp>
        <p:nvGrpSpPr>
          <p:cNvPr id="4" name="Group 3"/>
          <p:cNvGrpSpPr/>
          <p:nvPr/>
        </p:nvGrpSpPr>
        <p:grpSpPr>
          <a:xfrm>
            <a:off x="419098" y="2505723"/>
            <a:ext cx="11353801" cy="1846555"/>
            <a:chOff x="6650759" y="4894168"/>
            <a:chExt cx="11117696" cy="3693109"/>
          </a:xfrm>
        </p:grpSpPr>
        <p:sp>
          <p:nvSpPr>
            <p:cNvPr id="9" name="TextBox 8"/>
            <p:cNvSpPr txBox="1"/>
            <p:nvPr/>
          </p:nvSpPr>
          <p:spPr>
            <a:xfrm>
              <a:off x="6650759" y="4894168"/>
              <a:ext cx="11117696" cy="3262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Implémentation</a:t>
              </a:r>
              <a:r>
                <a:rPr lang="en-US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 d’un service de </a:t>
              </a:r>
              <a:r>
                <a:rPr lang="fr-FR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mobilité</a:t>
              </a:r>
              <a:r>
                <a:rPr lang="en-US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 </a:t>
              </a:r>
              <a:r>
                <a:rPr lang="fr-FR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partagée</a:t>
              </a:r>
              <a:r>
                <a:rPr lang="en-US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 </a:t>
              </a:r>
              <a:r>
                <a:rPr lang="fr-FR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intelligente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9861261" y="8483367"/>
              <a:ext cx="4655127" cy="1039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DB799BB-FB98-4B4E-8E70-FABCB0EBB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48138" cy="1864729"/>
          </a:xfrm>
          <a:prstGeom prst="rect">
            <a:avLst/>
          </a:prstGeom>
        </p:spPr>
      </p:pic>
      <p:sp>
        <p:nvSpPr>
          <p:cNvPr id="10" name="Sous-titre 2">
            <a:extLst>
              <a:ext uri="{FF2B5EF4-FFF2-40B4-BE49-F238E27FC236}">
                <a16:creationId xmlns:a16="http://schemas.microsoft.com/office/drawing/2014/main" id="{B360C850-B6A0-FE40-82EA-DBB933A6A085}"/>
              </a:ext>
            </a:extLst>
          </p:cNvPr>
          <p:cNvSpPr txBox="1">
            <a:spLocks/>
          </p:cNvSpPr>
          <p:nvPr/>
        </p:nvSpPr>
        <p:spPr>
          <a:xfrm>
            <a:off x="163776" y="5082317"/>
            <a:ext cx="3360738" cy="1238250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fr-FR" b="1" i="1" dirty="0">
                <a:solidFill>
                  <a:schemeClr val="tx2">
                    <a:lumMod val="75000"/>
                  </a:schemeClr>
                </a:solidFill>
                <a:latin typeface="Playfair Display" charset="0"/>
              </a:rPr>
              <a:t>Réalisé par: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fr-FR" b="1" i="1" dirty="0" err="1">
                <a:solidFill>
                  <a:schemeClr val="tx2">
                    <a:lumMod val="75000"/>
                  </a:schemeClr>
                </a:solidFill>
                <a:latin typeface="Playfair Display" charset="0"/>
              </a:rPr>
              <a:t>Meskine</a:t>
            </a:r>
            <a:r>
              <a:rPr lang="fr-FR" b="1" i="1" dirty="0">
                <a:solidFill>
                  <a:schemeClr val="tx2">
                    <a:lumMod val="75000"/>
                  </a:schemeClr>
                </a:solidFill>
                <a:latin typeface="Playfair Display" charset="0"/>
              </a:rPr>
              <a:t> </a:t>
            </a:r>
            <a:r>
              <a:rPr lang="fr-FR" b="1" i="1" dirty="0" err="1">
                <a:solidFill>
                  <a:schemeClr val="tx2">
                    <a:lumMod val="75000"/>
                  </a:schemeClr>
                </a:solidFill>
                <a:latin typeface="Playfair Display" charset="0"/>
              </a:rPr>
              <a:t>Wassif</a:t>
            </a:r>
            <a:endParaRPr lang="fr-FR" b="1" i="1" dirty="0">
              <a:solidFill>
                <a:schemeClr val="tx2">
                  <a:lumMod val="75000"/>
                </a:schemeClr>
              </a:solidFill>
              <a:latin typeface="Playfair Display" charset="0"/>
            </a:endParaRP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72755F33-D9F4-8249-B53C-B7A93C4C6B76}"/>
              </a:ext>
            </a:extLst>
          </p:cNvPr>
          <p:cNvSpPr txBox="1">
            <a:spLocks/>
          </p:cNvSpPr>
          <p:nvPr/>
        </p:nvSpPr>
        <p:spPr>
          <a:xfrm>
            <a:off x="3697781" y="5176605"/>
            <a:ext cx="5142974" cy="1479581"/>
          </a:xfrm>
          <a:prstGeom prst="rect">
            <a:avLst/>
          </a:prstGeom>
        </p:spPr>
        <p:txBody>
          <a:bodyPr vert="horz" lIns="91440" tIns="45720" rIns="91440" bIns="45720" rtlCol="0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i="1" dirty="0">
                <a:solidFill>
                  <a:schemeClr val="tx2">
                    <a:lumMod val="75000"/>
                  </a:schemeClr>
                </a:solidFill>
                <a:latin typeface="Playfair Display" charset="0"/>
              </a:rPr>
              <a:t>Soutenu le 02/07/2017 devant: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b="1" i="1" dirty="0">
                <a:solidFill>
                  <a:schemeClr val="tx2">
                    <a:lumMod val="75000"/>
                  </a:schemeClr>
                </a:solidFill>
                <a:latin typeface="Playfair Display" charset="0"/>
              </a:rPr>
              <a:t>Mme Benhlima Laila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b="1" i="1" dirty="0">
                <a:solidFill>
                  <a:schemeClr val="tx2">
                    <a:lumMod val="75000"/>
                  </a:schemeClr>
                </a:solidFill>
                <a:latin typeface="Playfair Display" charset="0"/>
              </a:rPr>
              <a:t>M Bah Slimane</a:t>
            </a: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DE40CDD8-C503-2A4E-B027-7CEF5E87A9B5}"/>
              </a:ext>
            </a:extLst>
          </p:cNvPr>
          <p:cNvSpPr txBox="1">
            <a:spLocks/>
          </p:cNvSpPr>
          <p:nvPr/>
        </p:nvSpPr>
        <p:spPr>
          <a:xfrm>
            <a:off x="8667486" y="5057552"/>
            <a:ext cx="3360738" cy="1238250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fr-FR" b="1" i="1" dirty="0">
                <a:solidFill>
                  <a:schemeClr val="tx2">
                    <a:lumMod val="75000"/>
                  </a:schemeClr>
                </a:solidFill>
                <a:latin typeface="Playfair Display" charset="0"/>
              </a:rPr>
              <a:t>Encadré par: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fr-FR" b="1" i="1" dirty="0">
                <a:solidFill>
                  <a:schemeClr val="tx2">
                    <a:lumMod val="75000"/>
                  </a:schemeClr>
                </a:solidFill>
                <a:latin typeface="Playfair Display" charset="0"/>
              </a:rPr>
              <a:t>M Bah Slimane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E401C7-E3CB-BC4C-804C-67B5D73FD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7748" y="-9935"/>
            <a:ext cx="1861139" cy="186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12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106248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1572530"/>
            <a:ext cx="315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1- Etude fonctionnelle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2- L’algorithme de covoiturage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5C374-1B95-2643-B7A9-E35048C84144}"/>
              </a:ext>
            </a:extLst>
          </p:cNvPr>
          <p:cNvSpPr txBox="1"/>
          <p:nvPr/>
        </p:nvSpPr>
        <p:spPr>
          <a:xfrm>
            <a:off x="5704866" y="494571"/>
            <a:ext cx="4600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Besoins fonctionnels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29AAF19-2B5D-DD4A-B913-A7750322138C}"/>
              </a:ext>
            </a:extLst>
          </p:cNvPr>
          <p:cNvGrpSpPr/>
          <p:nvPr/>
        </p:nvGrpSpPr>
        <p:grpSpPr>
          <a:xfrm>
            <a:off x="4456261" y="1697028"/>
            <a:ext cx="7097485" cy="814922"/>
            <a:chOff x="4296043" y="487220"/>
            <a:chExt cx="7097485" cy="814922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93B2A10-41D5-C140-AFDC-AC3D78AC8DD1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610080A-12A8-3545-9348-93DFCDD9A0F2}"/>
                </a:ext>
              </a:extLst>
            </p:cNvPr>
            <p:cNvSpPr/>
            <p:nvPr/>
          </p:nvSpPr>
          <p:spPr>
            <a:xfrm>
              <a:off x="6397416" y="710015"/>
              <a:ext cx="321517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S’inscrire et activer son Compte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6CED9E-2F05-0143-9D11-7C6DD30C34D3}"/>
              </a:ext>
            </a:extLst>
          </p:cNvPr>
          <p:cNvGrpSpPr/>
          <p:nvPr/>
        </p:nvGrpSpPr>
        <p:grpSpPr>
          <a:xfrm>
            <a:off x="4456260" y="3006521"/>
            <a:ext cx="7097485" cy="814922"/>
            <a:chOff x="4296043" y="487220"/>
            <a:chExt cx="7097485" cy="814922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B4AD8E88-3AA2-C743-9349-6E6275ADD1D4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7C78E30-A879-4A41-98AC-3A668D609969}"/>
                </a:ext>
              </a:extLst>
            </p:cNvPr>
            <p:cNvSpPr/>
            <p:nvPr/>
          </p:nvSpPr>
          <p:spPr>
            <a:xfrm>
              <a:off x="6397417" y="709250"/>
              <a:ext cx="321517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Consulter les offres planifiées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9C7B998-8B08-8840-8EA5-A34F157247E0}"/>
              </a:ext>
            </a:extLst>
          </p:cNvPr>
          <p:cNvGrpSpPr/>
          <p:nvPr/>
        </p:nvGrpSpPr>
        <p:grpSpPr>
          <a:xfrm>
            <a:off x="4470294" y="4316014"/>
            <a:ext cx="7097485" cy="814922"/>
            <a:chOff x="4296043" y="487220"/>
            <a:chExt cx="7097485" cy="814922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43EBB37F-250B-164B-8556-BE8735568473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61F17E9-80C0-FA4E-97EA-45B48237FDDA}"/>
                </a:ext>
              </a:extLst>
            </p:cNvPr>
            <p:cNvSpPr/>
            <p:nvPr/>
          </p:nvSpPr>
          <p:spPr>
            <a:xfrm>
              <a:off x="6673188" y="710015"/>
              <a:ext cx="321517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Terminer le processus KYC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3D924FD-6AE5-2D45-9DB2-69A57BF23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106" y="3098527"/>
            <a:ext cx="2237792" cy="223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25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59259E-6 L 0.00065 -0.39028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106248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1572530"/>
            <a:ext cx="315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1- Etude fonctionnelle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2- L’algorithme de covoiturage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5C374-1B95-2643-B7A9-E35048C84144}"/>
              </a:ext>
            </a:extLst>
          </p:cNvPr>
          <p:cNvSpPr txBox="1"/>
          <p:nvPr/>
        </p:nvSpPr>
        <p:spPr>
          <a:xfrm>
            <a:off x="5704866" y="494571"/>
            <a:ext cx="4600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Besoins fonctionnels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585EC1A-C0D7-734D-B8BF-3768FDF892B8}"/>
              </a:ext>
            </a:extLst>
          </p:cNvPr>
          <p:cNvGrpSpPr/>
          <p:nvPr/>
        </p:nvGrpSpPr>
        <p:grpSpPr>
          <a:xfrm>
            <a:off x="6010221" y="1289567"/>
            <a:ext cx="5980260" cy="814922"/>
            <a:chOff x="4296043" y="487220"/>
            <a:chExt cx="7097485" cy="81492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053301A0-CCD9-384B-A2B6-5E0BCFE89912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2198857-A6F0-3546-84B5-C3D1BD90B613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Démarrer un trajet instantané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B8D27B8-07BC-BF4B-B593-1113718235D3}"/>
              </a:ext>
            </a:extLst>
          </p:cNvPr>
          <p:cNvSpPr txBox="1"/>
          <p:nvPr/>
        </p:nvSpPr>
        <p:spPr>
          <a:xfrm>
            <a:off x="5358204" y="1129887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500" dirty="0">
                <a:solidFill>
                  <a:schemeClr val="bg1"/>
                </a:solidFill>
              </a:rPr>
              <a:t>{</a:t>
            </a:r>
            <a:endParaRPr lang="fr-FR" sz="7200" dirty="0">
              <a:solidFill>
                <a:schemeClr val="bg1"/>
              </a:solidFill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6551A96-729B-4B41-9A0B-0A9BA1651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580" y="1484848"/>
            <a:ext cx="1190636" cy="1190636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86F8EEF2-DC9A-D446-BCD3-8AC366F12C74}"/>
              </a:ext>
            </a:extLst>
          </p:cNvPr>
          <p:cNvGrpSpPr/>
          <p:nvPr/>
        </p:nvGrpSpPr>
        <p:grpSpPr>
          <a:xfrm>
            <a:off x="6010221" y="2173142"/>
            <a:ext cx="5980260" cy="814922"/>
            <a:chOff x="4296043" y="487220"/>
            <a:chExt cx="7097485" cy="814922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EAFF2762-7C67-F841-9FE7-6C6CD73C2F8C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Publier une offre planifiée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646874D-452C-D34E-A2F1-89F7456F87B6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fr-FR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DF98CDB-E6D6-2942-9578-BF07869541F7}"/>
              </a:ext>
            </a:extLst>
          </p:cNvPr>
          <p:cNvGrpSpPr/>
          <p:nvPr/>
        </p:nvGrpSpPr>
        <p:grpSpPr>
          <a:xfrm>
            <a:off x="6010221" y="3306900"/>
            <a:ext cx="5980260" cy="814922"/>
            <a:chOff x="4296043" y="487220"/>
            <a:chExt cx="7097485" cy="814922"/>
          </a:xfrm>
        </p:grpSpPr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D0EDEB2F-976B-8A43-91C2-05B95B4A7848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7AD3AD-D7A1-E04E-B791-9F5BC2348E72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Demander un covoiturage instantané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BA1E5FB-94A1-CA4B-B72A-C9D14805441D}"/>
              </a:ext>
            </a:extLst>
          </p:cNvPr>
          <p:cNvGrpSpPr/>
          <p:nvPr/>
        </p:nvGrpSpPr>
        <p:grpSpPr>
          <a:xfrm>
            <a:off x="5995803" y="4285768"/>
            <a:ext cx="5980260" cy="814922"/>
            <a:chOff x="4296043" y="487220"/>
            <a:chExt cx="7097485" cy="814922"/>
          </a:xfrm>
        </p:grpSpPr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22976B0C-A12C-3241-94F3-E365AF455A0F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82BBA8B-D7BB-A941-90A9-5351627C4706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Prendre une place en planifié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2E1F666-B9A9-FB43-BFB7-438A13A52AA0}"/>
              </a:ext>
            </a:extLst>
          </p:cNvPr>
          <p:cNvGrpSpPr/>
          <p:nvPr/>
        </p:nvGrpSpPr>
        <p:grpSpPr>
          <a:xfrm>
            <a:off x="4796836" y="5441119"/>
            <a:ext cx="5980260" cy="814922"/>
            <a:chOff x="4296043" y="487220"/>
            <a:chExt cx="7097485" cy="814922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DE98F7DA-FA01-2941-B67C-F75A4218D603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D7B92EA-42EC-C94A-9AF0-ADFA57734082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Consulter l’historiques de ses trajets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A1D67620-8C7C-F04E-860C-264B26669307}"/>
              </a:ext>
            </a:extLst>
          </p:cNvPr>
          <p:cNvSpPr txBox="1"/>
          <p:nvPr/>
        </p:nvSpPr>
        <p:spPr>
          <a:xfrm>
            <a:off x="5388703" y="3216347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500" dirty="0">
                <a:solidFill>
                  <a:schemeClr val="bg1"/>
                </a:solidFill>
              </a:rPr>
              <a:t>{</a:t>
            </a:r>
            <a:endParaRPr lang="fr-FR" sz="7200" dirty="0">
              <a:solidFill>
                <a:schemeClr val="bg1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5BD7297-8EE3-9348-811C-5A7281E06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887" y="3652883"/>
            <a:ext cx="1190636" cy="119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00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106248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1572530"/>
            <a:ext cx="315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1- Etude fonctionnelle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2- L’algorithme de covoiturage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5C374-1B95-2643-B7A9-E35048C84144}"/>
              </a:ext>
            </a:extLst>
          </p:cNvPr>
          <p:cNvSpPr txBox="1"/>
          <p:nvPr/>
        </p:nvSpPr>
        <p:spPr>
          <a:xfrm>
            <a:off x="5704866" y="494571"/>
            <a:ext cx="4600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Besoins fonctionnels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6EADA8-D7AC-3141-953C-0CD127A85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519" y="272454"/>
            <a:ext cx="8829380" cy="606697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8F9E54C-5371-BD42-8A74-8E56D9C6B0E5}"/>
              </a:ext>
            </a:extLst>
          </p:cNvPr>
          <p:cNvSpPr/>
          <p:nvPr/>
        </p:nvSpPr>
        <p:spPr>
          <a:xfrm>
            <a:off x="6907060" y="6414046"/>
            <a:ext cx="3258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3839331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106248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1572530"/>
            <a:ext cx="315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1- Etude fonctionnelle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2- L’algorithme de covoiturage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5C374-1B95-2643-B7A9-E35048C84144}"/>
              </a:ext>
            </a:extLst>
          </p:cNvPr>
          <p:cNvSpPr txBox="1"/>
          <p:nvPr/>
        </p:nvSpPr>
        <p:spPr>
          <a:xfrm>
            <a:off x="3349736" y="494571"/>
            <a:ext cx="8840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Besoins non fonctionnels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FF1EBA9-63C0-AF48-BE5A-E28AA0B6432A}"/>
              </a:ext>
            </a:extLst>
          </p:cNvPr>
          <p:cNvGrpSpPr/>
          <p:nvPr/>
        </p:nvGrpSpPr>
        <p:grpSpPr>
          <a:xfrm>
            <a:off x="4862136" y="1811400"/>
            <a:ext cx="5980260" cy="814922"/>
            <a:chOff x="4296043" y="487220"/>
            <a:chExt cx="7097485" cy="814922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A51EE96-6BA3-A546-858E-3CCC18C027B3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301EFFE-5BCC-C54F-9E82-E038944355A7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Performance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9E6F9E7-E6AD-3247-B765-DF32F9C26537}"/>
              </a:ext>
            </a:extLst>
          </p:cNvPr>
          <p:cNvGrpSpPr/>
          <p:nvPr/>
        </p:nvGrpSpPr>
        <p:grpSpPr>
          <a:xfrm>
            <a:off x="4862136" y="3262469"/>
            <a:ext cx="5980260" cy="814922"/>
            <a:chOff x="4296043" y="487220"/>
            <a:chExt cx="7097485" cy="814922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2F6D302A-62C0-2A40-B4D3-6479CB912E41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AD561DB-E155-DD47-98FE-1FD9C5B7C7A5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Tests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6DB633A-7A03-F641-8262-9878DC3CC41A}"/>
              </a:ext>
            </a:extLst>
          </p:cNvPr>
          <p:cNvGrpSpPr/>
          <p:nvPr/>
        </p:nvGrpSpPr>
        <p:grpSpPr>
          <a:xfrm>
            <a:off x="4862136" y="4713538"/>
            <a:ext cx="5980260" cy="814922"/>
            <a:chOff x="4296043" y="487220"/>
            <a:chExt cx="7097485" cy="814922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34B35B42-79C2-F94D-BF65-0D400E08793C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2C6B1A5-D43B-F345-95BE-00EC49F2A44F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Structure du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2854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106248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1572530"/>
            <a:ext cx="315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1- Etude fonctionnelle</a:t>
            </a:r>
          </a:p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2- L’algorithme de covoiturage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D645C-3F11-EA42-B618-1C40F8764BAD}"/>
              </a:ext>
            </a:extLst>
          </p:cNvPr>
          <p:cNvSpPr txBox="1"/>
          <p:nvPr/>
        </p:nvSpPr>
        <p:spPr>
          <a:xfrm>
            <a:off x="6267626" y="3075057"/>
            <a:ext cx="3038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Logigramme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E94699-1BA0-1544-9754-FFAB1348C6BD}"/>
              </a:ext>
            </a:extLst>
          </p:cNvPr>
          <p:cNvGrpSpPr/>
          <p:nvPr/>
        </p:nvGrpSpPr>
        <p:grpSpPr>
          <a:xfrm>
            <a:off x="4796836" y="2963999"/>
            <a:ext cx="5980260" cy="814922"/>
            <a:chOff x="4296043" y="487220"/>
            <a:chExt cx="7097485" cy="814922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3E8F1229-F024-4D47-BB2D-8C948F7299D1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40B927-8E71-1047-85ED-50A45E4F234E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Passager enregistre une demande.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AECC913-F671-D04A-BFCD-339A93078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003" y="1198179"/>
            <a:ext cx="8795410" cy="567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67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96296E-6 L 1.45833E-6 -0.21389 C 1.45833E-6 -0.30949 -0.08854 -0.42778 -0.16094 -0.42778 C -0.21485 -0.42778 -0.15339 -0.42547 -0.20729 -0.42547 " pathEditMode="relative" rAng="10800000" ptsTypes="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65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1587" y="0"/>
            <a:ext cx="1218882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TextBox 12"/>
          <p:cNvSpPr txBox="1"/>
          <p:nvPr/>
        </p:nvSpPr>
        <p:spPr>
          <a:xfrm>
            <a:off x="3021013" y="1874728"/>
            <a:ext cx="871658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950" b="1" i="1" dirty="0">
                <a:solidFill>
                  <a:schemeClr val="bg1"/>
                </a:solidFill>
                <a:latin typeface="Playfair Display" charset="0"/>
              </a:rPr>
              <a:t>Implémentation et tests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1353800" y="6438900"/>
            <a:ext cx="419100" cy="419100"/>
            <a:chOff x="22713283" y="12877800"/>
            <a:chExt cx="838200" cy="838200"/>
          </a:xfrm>
        </p:grpSpPr>
        <p:sp>
          <p:nvSpPr>
            <p:cNvPr id="20" name="Rectangle 19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7785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28664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2008427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3417104"/>
            <a:ext cx="3157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1- Architecture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2- Tests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3- Démo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39A9B0-EAAD-2044-95A4-2EB7116F6C72}"/>
              </a:ext>
            </a:extLst>
          </p:cNvPr>
          <p:cNvSpPr txBox="1"/>
          <p:nvPr/>
        </p:nvSpPr>
        <p:spPr>
          <a:xfrm>
            <a:off x="5620982" y="3075057"/>
            <a:ext cx="4579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Architecture globale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F7376-4873-C846-8D1F-F0032518A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544" y="717016"/>
            <a:ext cx="7016685" cy="1589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4773C-1040-584F-A2CC-0FF0372BA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543" y="2408537"/>
            <a:ext cx="7016686" cy="2405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874315-7CBC-CD4E-A724-434026F36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220" y="4956578"/>
            <a:ext cx="7019009" cy="138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57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116 L -0.00013 -0.21481 C -0.00013 -0.31042 -0.04883 -0.45185 -0.08854 -0.45185 C -0.11367 -0.45185 -0.14427 -0.44931 -0.16953 -0.44931 " pathEditMode="relative" rAng="10800000" ptsTypes="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4" y="-2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28664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2008427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3417104"/>
            <a:ext cx="3157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1- Architecture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2- Tests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3- Démo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B2904-2527-894C-8B56-950634CF9DC8}"/>
              </a:ext>
            </a:extLst>
          </p:cNvPr>
          <p:cNvSpPr txBox="1"/>
          <p:nvPr/>
        </p:nvSpPr>
        <p:spPr>
          <a:xfrm>
            <a:off x="3869479" y="3075057"/>
            <a:ext cx="7965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Architecture de l’application cliente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C9340D-2F3B-EE44-8213-38666AB929F8}"/>
              </a:ext>
            </a:extLst>
          </p:cNvPr>
          <p:cNvGrpSpPr/>
          <p:nvPr/>
        </p:nvGrpSpPr>
        <p:grpSpPr>
          <a:xfrm>
            <a:off x="4021017" y="4093441"/>
            <a:ext cx="2753973" cy="1953670"/>
            <a:chOff x="6316195" y="254812"/>
            <a:chExt cx="2753973" cy="195367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0111134-50C5-9B4B-B498-C64355DEBECC}"/>
                </a:ext>
              </a:extLst>
            </p:cNvPr>
            <p:cNvSpPr/>
            <p:nvPr/>
          </p:nvSpPr>
          <p:spPr>
            <a:xfrm>
              <a:off x="6316195" y="254812"/>
              <a:ext cx="2749563" cy="19536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937B6EA-2CD9-E94E-A83C-83DDEDF6A2EE}"/>
                </a:ext>
              </a:extLst>
            </p:cNvPr>
            <p:cNvSpPr/>
            <p:nvPr/>
          </p:nvSpPr>
          <p:spPr>
            <a:xfrm>
              <a:off x="6316197" y="254812"/>
              <a:ext cx="2753971" cy="400110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fr-FR" sz="2000" b="1" dirty="0"/>
                <a:t>Vue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AA7792-4225-4648-B224-CEAE28550107}"/>
                </a:ext>
              </a:extLst>
            </p:cNvPr>
            <p:cNvSpPr txBox="1"/>
            <p:nvPr/>
          </p:nvSpPr>
          <p:spPr>
            <a:xfrm>
              <a:off x="6405572" y="783504"/>
              <a:ext cx="25743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" sz="2000" b="1" dirty="0">
                  <a:solidFill>
                    <a:schemeClr val="bg1"/>
                  </a:solidFill>
                  <a:latin typeface="Playfair Display" charset="0"/>
                </a:rPr>
                <a:t>C’est ce que l’utilisateur voit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17CDB76-C671-8647-BFD2-45AF1C15C3B6}"/>
              </a:ext>
            </a:extLst>
          </p:cNvPr>
          <p:cNvGrpSpPr/>
          <p:nvPr/>
        </p:nvGrpSpPr>
        <p:grpSpPr>
          <a:xfrm>
            <a:off x="6409979" y="945816"/>
            <a:ext cx="2753973" cy="1953670"/>
            <a:chOff x="6316195" y="254812"/>
            <a:chExt cx="2753973" cy="195367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61B6327-F504-BB4D-B4B6-A8BD35906E24}"/>
                </a:ext>
              </a:extLst>
            </p:cNvPr>
            <p:cNvSpPr/>
            <p:nvPr/>
          </p:nvSpPr>
          <p:spPr>
            <a:xfrm>
              <a:off x="6316195" y="254812"/>
              <a:ext cx="2749563" cy="19536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A11799F-B370-CA40-8838-AF76E5E3D879}"/>
                </a:ext>
              </a:extLst>
            </p:cNvPr>
            <p:cNvSpPr/>
            <p:nvPr/>
          </p:nvSpPr>
          <p:spPr>
            <a:xfrm>
              <a:off x="6316197" y="254812"/>
              <a:ext cx="2753971" cy="400110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fr-FR" sz="2000" b="1" dirty="0"/>
                <a:t>Contrôleur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CFC7F9-13F2-5245-B30A-10E863D35075}"/>
                </a:ext>
              </a:extLst>
            </p:cNvPr>
            <p:cNvSpPr txBox="1"/>
            <p:nvPr/>
          </p:nvSpPr>
          <p:spPr>
            <a:xfrm>
              <a:off x="6405572" y="783504"/>
              <a:ext cx="257430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" sz="2000" b="1" dirty="0">
                  <a:solidFill>
                    <a:schemeClr val="bg1"/>
                  </a:solidFill>
                  <a:latin typeface="Playfair Display" charset="0"/>
                </a:rPr>
                <a:t>Il récupère et formate les informations du modèle pour les passer à la vue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6CCF082-84DA-9A4B-9FCD-D1FD0D187F0F}"/>
              </a:ext>
            </a:extLst>
          </p:cNvPr>
          <p:cNvGrpSpPr/>
          <p:nvPr/>
        </p:nvGrpSpPr>
        <p:grpSpPr>
          <a:xfrm>
            <a:off x="8988055" y="4134086"/>
            <a:ext cx="2753973" cy="1953670"/>
            <a:chOff x="6316195" y="254812"/>
            <a:chExt cx="2753973" cy="195367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4AE32F3-B89C-E041-8741-6005550A8846}"/>
                </a:ext>
              </a:extLst>
            </p:cNvPr>
            <p:cNvSpPr/>
            <p:nvPr/>
          </p:nvSpPr>
          <p:spPr>
            <a:xfrm>
              <a:off x="6316195" y="254812"/>
              <a:ext cx="2749563" cy="19536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1F059FF-954D-3A4F-A5CE-BCCAB0A94E8B}"/>
                </a:ext>
              </a:extLst>
            </p:cNvPr>
            <p:cNvSpPr/>
            <p:nvPr/>
          </p:nvSpPr>
          <p:spPr>
            <a:xfrm>
              <a:off x="6316197" y="254812"/>
              <a:ext cx="2753971" cy="400110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fr-FR" sz="2000" b="1" dirty="0"/>
                <a:t>Model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EF72161-AEF0-5949-B0C7-5CA636820989}"/>
                </a:ext>
              </a:extLst>
            </p:cNvPr>
            <p:cNvSpPr txBox="1"/>
            <p:nvPr/>
          </p:nvSpPr>
          <p:spPr>
            <a:xfrm>
              <a:off x="6405572" y="783504"/>
              <a:ext cx="25743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" sz="2000" b="1" dirty="0">
                  <a:solidFill>
                    <a:schemeClr val="bg1"/>
                  </a:solidFill>
                  <a:latin typeface="Playfair Display" charset="0"/>
                </a:rPr>
                <a:t>Il contient la logique de l’application</a:t>
              </a:r>
            </a:p>
          </p:txBody>
        </p:sp>
      </p:grpSp>
      <p:sp>
        <p:nvSpPr>
          <p:cNvPr id="6" name="Bent Arrow 5">
            <a:extLst>
              <a:ext uri="{FF2B5EF4-FFF2-40B4-BE49-F238E27FC236}">
                <a16:creationId xmlns:a16="http://schemas.microsoft.com/office/drawing/2014/main" id="{3AA3F328-04BC-C548-93A3-FCB0083970B9}"/>
              </a:ext>
            </a:extLst>
          </p:cNvPr>
          <p:cNvSpPr/>
          <p:nvPr/>
        </p:nvSpPr>
        <p:spPr>
          <a:xfrm>
            <a:off x="5300185" y="1820766"/>
            <a:ext cx="1042996" cy="1672156"/>
          </a:xfrm>
          <a:prstGeom prst="bentArrow">
            <a:avLst>
              <a:gd name="adj1" fmla="val 10388"/>
              <a:gd name="adj2" fmla="val 32306"/>
              <a:gd name="adj3" fmla="val 25000"/>
              <a:gd name="adj4" fmla="val 43750"/>
            </a:avLst>
          </a:prstGeom>
          <a:noFill/>
          <a:ln w="38100" cap="rnd">
            <a:solidFill>
              <a:schemeClr val="accent4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EF61A698-D90E-2E4C-BA76-B7236F0F859F}"/>
              </a:ext>
            </a:extLst>
          </p:cNvPr>
          <p:cNvSpPr/>
          <p:nvPr/>
        </p:nvSpPr>
        <p:spPr>
          <a:xfrm rot="10800000">
            <a:off x="6801016" y="3698118"/>
            <a:ext cx="1042996" cy="1672156"/>
          </a:xfrm>
          <a:prstGeom prst="bentArrow">
            <a:avLst>
              <a:gd name="adj1" fmla="val 10388"/>
              <a:gd name="adj2" fmla="val 32306"/>
              <a:gd name="adj3" fmla="val 25000"/>
              <a:gd name="adj4" fmla="val 43750"/>
            </a:avLst>
          </a:prstGeom>
          <a:solidFill>
            <a:schemeClr val="accent4">
              <a:lumMod val="60000"/>
              <a:lumOff val="40000"/>
            </a:schemeClr>
          </a:solidFill>
          <a:ln cap="rnd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1" name="Bent Arrow 50">
            <a:extLst>
              <a:ext uri="{FF2B5EF4-FFF2-40B4-BE49-F238E27FC236}">
                <a16:creationId xmlns:a16="http://schemas.microsoft.com/office/drawing/2014/main" id="{7F331113-A7A9-A542-B845-D08AA5545D06}"/>
              </a:ext>
            </a:extLst>
          </p:cNvPr>
          <p:cNvSpPr/>
          <p:nvPr/>
        </p:nvSpPr>
        <p:spPr>
          <a:xfrm flipV="1">
            <a:off x="7929588" y="3711336"/>
            <a:ext cx="1042996" cy="1672156"/>
          </a:xfrm>
          <a:prstGeom prst="bentArrow">
            <a:avLst>
              <a:gd name="adj1" fmla="val 10388"/>
              <a:gd name="adj2" fmla="val 32306"/>
              <a:gd name="adj3" fmla="val 25000"/>
              <a:gd name="adj4" fmla="val 43750"/>
            </a:avLst>
          </a:prstGeom>
          <a:solidFill>
            <a:schemeClr val="accent4">
              <a:lumMod val="60000"/>
              <a:lumOff val="40000"/>
            </a:schemeClr>
          </a:solidFill>
          <a:ln cap="rnd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Bent Arrow 51">
            <a:extLst>
              <a:ext uri="{FF2B5EF4-FFF2-40B4-BE49-F238E27FC236}">
                <a16:creationId xmlns:a16="http://schemas.microsoft.com/office/drawing/2014/main" id="{18917A34-9CE3-9845-A26C-47FE2B33AC16}"/>
              </a:ext>
            </a:extLst>
          </p:cNvPr>
          <p:cNvSpPr/>
          <p:nvPr/>
        </p:nvSpPr>
        <p:spPr>
          <a:xfrm flipH="1">
            <a:off x="9319840" y="1952709"/>
            <a:ext cx="1042996" cy="1672156"/>
          </a:xfrm>
          <a:prstGeom prst="bentArrow">
            <a:avLst>
              <a:gd name="adj1" fmla="val 10388"/>
              <a:gd name="adj2" fmla="val 32306"/>
              <a:gd name="adj3" fmla="val 25000"/>
              <a:gd name="adj4" fmla="val 43750"/>
            </a:avLst>
          </a:prstGeom>
          <a:noFill/>
          <a:ln w="38100" cap="rnd">
            <a:solidFill>
              <a:schemeClr val="accent4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5DD41E-898A-4B4C-BF78-1803D27EDEDC}"/>
              </a:ext>
            </a:extLst>
          </p:cNvPr>
          <p:cNvSpPr txBox="1"/>
          <p:nvPr/>
        </p:nvSpPr>
        <p:spPr>
          <a:xfrm>
            <a:off x="3625499" y="2650289"/>
            <a:ext cx="1788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Interactions utilisateurs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CB90CB-9B08-E842-B29F-1AFD71B17F0E}"/>
              </a:ext>
            </a:extLst>
          </p:cNvPr>
          <p:cNvSpPr txBox="1"/>
          <p:nvPr/>
        </p:nvSpPr>
        <p:spPr>
          <a:xfrm>
            <a:off x="10523134" y="2650288"/>
            <a:ext cx="1788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Notifie</a:t>
            </a:r>
          </a:p>
        </p:txBody>
      </p:sp>
    </p:spTree>
    <p:extLst>
      <p:ext uri="{BB962C8B-B14F-4D97-AF65-F5344CB8AC3E}">
        <p14:creationId xmlns:p14="http://schemas.microsoft.com/office/powerpoint/2010/main" val="2851004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46 L -0.00013 -0.21435 C -0.00013 -0.31019 -0.00937 -0.42824 -0.01693 -0.42824 L -0.03385 -0.42824 " pathEditMode="relative" rAng="10800000" ptsTypes="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0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 animBg="1"/>
      <p:bldP spid="49" grpId="0" animBg="1"/>
      <p:bldP spid="51" grpId="0" animBg="1"/>
      <p:bldP spid="52" grpId="0" animBg="1"/>
      <p:bldP spid="53" grpId="0"/>
      <p:bldP spid="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28664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2008427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3417104"/>
            <a:ext cx="3157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1- Architecture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2- Tests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3- Démo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DE6D0E-7E6F-8D48-BE6F-8F1B7815F881}"/>
              </a:ext>
            </a:extLst>
          </p:cNvPr>
          <p:cNvSpPr txBox="1"/>
          <p:nvPr/>
        </p:nvSpPr>
        <p:spPr>
          <a:xfrm>
            <a:off x="5620982" y="3075057"/>
            <a:ext cx="5156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Difficultés rencontrées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42EEE6-773E-5B49-9A6D-F34BB1D8737D}"/>
              </a:ext>
            </a:extLst>
          </p:cNvPr>
          <p:cNvGrpSpPr/>
          <p:nvPr/>
        </p:nvGrpSpPr>
        <p:grpSpPr>
          <a:xfrm>
            <a:off x="4796836" y="894681"/>
            <a:ext cx="5980260" cy="814922"/>
            <a:chOff x="4296043" y="487220"/>
            <a:chExt cx="7097485" cy="814922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D7295EA4-6F53-944A-96E5-F743D8F4D078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797E90-FB1F-9E47-9C76-1C3FE96B1BB3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Contrôleurs avec plus qu’une responsabilité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325F0-7648-5344-A719-9348F4CCA8D3}"/>
              </a:ext>
            </a:extLst>
          </p:cNvPr>
          <p:cNvGrpSpPr/>
          <p:nvPr/>
        </p:nvGrpSpPr>
        <p:grpSpPr>
          <a:xfrm>
            <a:off x="4796836" y="2196823"/>
            <a:ext cx="5980260" cy="814922"/>
            <a:chOff x="4296043" y="487220"/>
            <a:chExt cx="7097485" cy="814922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56FB4D0-AC4F-2D4B-A189-77CE745FA18C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4E0505-B994-DA43-BA81-24D552A38094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Code difficile à tester </a:t>
              </a:r>
            </a:p>
          </p:txBody>
        </p:sp>
      </p:grpSp>
      <p:sp>
        <p:nvSpPr>
          <p:cNvPr id="31" name="Down Arrow 30">
            <a:extLst>
              <a:ext uri="{FF2B5EF4-FFF2-40B4-BE49-F238E27FC236}">
                <a16:creationId xmlns:a16="http://schemas.microsoft.com/office/drawing/2014/main" id="{7BE39E06-3167-D342-B4BC-AAB0ACA41F73}"/>
              </a:ext>
            </a:extLst>
          </p:cNvPr>
          <p:cNvSpPr/>
          <p:nvPr/>
        </p:nvSpPr>
        <p:spPr>
          <a:xfrm>
            <a:off x="7756635" y="3183697"/>
            <a:ext cx="465674" cy="1782141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60000"/>
                  <a:lumOff val="4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680A03-ACFD-024D-8982-59D10EE48764}"/>
              </a:ext>
            </a:extLst>
          </p:cNvPr>
          <p:cNvSpPr txBox="1"/>
          <p:nvPr/>
        </p:nvSpPr>
        <p:spPr>
          <a:xfrm>
            <a:off x="7118704" y="4998060"/>
            <a:ext cx="1788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MVVM</a:t>
            </a:r>
          </a:p>
        </p:txBody>
      </p:sp>
    </p:spTree>
    <p:extLst>
      <p:ext uri="{BB962C8B-B14F-4D97-AF65-F5344CB8AC3E}">
        <p14:creationId xmlns:p14="http://schemas.microsoft.com/office/powerpoint/2010/main" val="916649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00046 L 3.95833E-6 -0.21435 C 3.95833E-6 -0.31019 -0.0487 -0.42824 -0.08842 -0.42824 L -0.17709 -0.42824 " pathEditMode="relative" rAng="10800000" ptsTypes="A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1" grpId="0" animBg="1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28664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2008427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3417104"/>
            <a:ext cx="3157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1- Architecture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2- Tests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3- Démo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49BC4D-C3F0-6F4B-806F-7ABD457A33BB}"/>
              </a:ext>
            </a:extLst>
          </p:cNvPr>
          <p:cNvSpPr txBox="1"/>
          <p:nvPr/>
        </p:nvSpPr>
        <p:spPr>
          <a:xfrm>
            <a:off x="3713352" y="140628"/>
            <a:ext cx="1788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MVVM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02C340-9988-F249-9D21-12EA5A7A6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859" y="2265420"/>
            <a:ext cx="7716814" cy="200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83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 1"/>
          <p:cNvSpPr/>
          <p:nvPr/>
        </p:nvSpPr>
        <p:spPr>
          <a:xfrm flipH="1">
            <a:off x="1587" y="0"/>
            <a:ext cx="6280879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TextBox 9"/>
          <p:cNvSpPr txBox="1"/>
          <p:nvPr/>
        </p:nvSpPr>
        <p:spPr>
          <a:xfrm>
            <a:off x="419100" y="832977"/>
            <a:ext cx="3383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Plan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2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586" y="1473806"/>
            <a:ext cx="3093844" cy="56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/>
          </a:p>
        </p:txBody>
      </p:sp>
      <p:grpSp>
        <p:nvGrpSpPr>
          <p:cNvPr id="9" name="Group 8"/>
          <p:cNvGrpSpPr/>
          <p:nvPr/>
        </p:nvGrpSpPr>
        <p:grpSpPr>
          <a:xfrm>
            <a:off x="473867" y="1772494"/>
            <a:ext cx="3131601" cy="3225140"/>
            <a:chOff x="944559" y="4295293"/>
            <a:chExt cx="6263202" cy="6450280"/>
          </a:xfrm>
        </p:grpSpPr>
        <p:sp>
          <p:nvSpPr>
            <p:cNvPr id="22" name="TextBox 21"/>
            <p:cNvSpPr txBox="1"/>
            <p:nvPr/>
          </p:nvSpPr>
          <p:spPr>
            <a:xfrm>
              <a:off x="1697685" y="4295293"/>
              <a:ext cx="5412542" cy="800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bg1"/>
                  </a:solidFill>
                  <a:latin typeface="Playfair Display" charset="0"/>
                </a:rPr>
                <a:t>Définition du projet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95219" y="6243077"/>
              <a:ext cx="5412542" cy="800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bg1"/>
                  </a:solidFill>
                  <a:latin typeface="Playfair Display" charset="0"/>
                </a:rPr>
                <a:t>Analyse des besoins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944559" y="4501069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44559" y="64720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8452201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9227FD-C85A-8B46-AFB3-388F3CB985F9}"/>
                </a:ext>
              </a:extLst>
            </p:cNvPr>
            <p:cNvSpPr/>
            <p:nvPr/>
          </p:nvSpPr>
          <p:spPr>
            <a:xfrm>
              <a:off x="1025389" y="10417661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036315" y="830959"/>
            <a:ext cx="3321914" cy="5196083"/>
            <a:chOff x="11177433" y="1757552"/>
            <a:chExt cx="6521544" cy="10200896"/>
          </a:xfrm>
        </p:grpSpPr>
        <p:pic>
          <p:nvPicPr>
            <p:cNvPr id="34" name="Picture 33" descr="iPhone6_mockup_front_whit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7433" y="1757552"/>
              <a:ext cx="6521544" cy="10200896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12425065" y="3332480"/>
              <a:ext cx="3956200" cy="70124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885525" y="372027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</a:t>
            </a:r>
            <a:r>
              <a:rPr lang="fr-FR" sz="16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 </a:t>
            </a:r>
            <a:r>
              <a:rPr lang="fr-FR" sz="2000" dirty="0">
                <a:solidFill>
                  <a:schemeClr val="bg1"/>
                </a:solidFill>
                <a:latin typeface="Playfair Display" charset="0"/>
              </a:rPr>
              <a:t>et tests</a:t>
            </a:r>
          </a:p>
        </p:txBody>
      </p:sp>
      <p:pic>
        <p:nvPicPr>
          <p:cNvPr id="46" name="Picture Placeholder 45">
            <a:extLst>
              <a:ext uri="{FF2B5EF4-FFF2-40B4-BE49-F238E27FC236}">
                <a16:creationId xmlns:a16="http://schemas.microsoft.com/office/drawing/2014/main" id="{51BD1CD1-C2C5-9648-9A62-EA28086CC0A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9127" b="9127"/>
          <a:stretch>
            <a:fillRect/>
          </a:stretch>
        </p:blipFill>
        <p:spPr>
          <a:xfrm>
            <a:off x="8672499" y="1530175"/>
            <a:ext cx="2015716" cy="3674966"/>
          </a:xfr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F53B050-5574-8946-9909-43F9BE32B129}"/>
              </a:ext>
            </a:extLst>
          </p:cNvPr>
          <p:cNvSpPr txBox="1"/>
          <p:nvPr/>
        </p:nvSpPr>
        <p:spPr>
          <a:xfrm>
            <a:off x="885525" y="4694170"/>
            <a:ext cx="3383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  <a:endParaRPr lang="fr-FR" sz="2000" dirty="0">
              <a:solidFill>
                <a:schemeClr val="bg1"/>
              </a:solidFill>
              <a:latin typeface="Playfair Displ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53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28664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2008427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3417104"/>
            <a:ext cx="3157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1- Architecture</a:t>
            </a:r>
          </a:p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2- Tests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3- Démo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5E7AE8-EAD6-3146-BAB7-850A598D5A16}"/>
              </a:ext>
            </a:extLst>
          </p:cNvPr>
          <p:cNvSpPr txBox="1"/>
          <p:nvPr/>
        </p:nvSpPr>
        <p:spPr>
          <a:xfrm>
            <a:off x="5814860" y="3075057"/>
            <a:ext cx="4074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err="1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Intére</a:t>
            </a:r>
            <a:r>
              <a:rPr lang="en-US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̂</a:t>
            </a:r>
            <a:r>
              <a:rPr lang="en-US" sz="4000" b="1" dirty="0" err="1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ts</a:t>
            </a:r>
            <a:r>
              <a:rPr lang="en-US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 des tests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45DDF5-CB9F-CD43-ADE4-80388614049B}"/>
              </a:ext>
            </a:extLst>
          </p:cNvPr>
          <p:cNvGrpSpPr/>
          <p:nvPr/>
        </p:nvGrpSpPr>
        <p:grpSpPr>
          <a:xfrm>
            <a:off x="4796836" y="894681"/>
            <a:ext cx="5980260" cy="814922"/>
            <a:chOff x="4296043" y="487220"/>
            <a:chExt cx="7097485" cy="814922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71AAC7F-99AE-C44B-867B-FA2C43137FE3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E4FBD5C-BD13-CA48-A9C1-BA58CA1DF2BF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" dirty="0">
                  <a:solidFill>
                    <a:schemeClr val="bg1"/>
                  </a:solidFill>
                  <a:latin typeface="Lato" charset="0"/>
                </a:rPr>
                <a:t>Montrer que notre code fonctionne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9D2515-1890-DE44-98D7-04A4C19EC312}"/>
              </a:ext>
            </a:extLst>
          </p:cNvPr>
          <p:cNvGrpSpPr/>
          <p:nvPr/>
        </p:nvGrpSpPr>
        <p:grpSpPr>
          <a:xfrm>
            <a:off x="4796836" y="2227151"/>
            <a:ext cx="5980260" cy="814922"/>
            <a:chOff x="4296043" y="487220"/>
            <a:chExt cx="7097485" cy="814922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F7D2B3AC-E714-5C4C-9DD7-8FBF2ED76746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94792F-7BF5-AF4D-94A8-2000984B87EE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" dirty="0">
                  <a:solidFill>
                    <a:schemeClr val="bg1"/>
                  </a:solidFill>
                  <a:latin typeface="Lato" charset="0"/>
                </a:rPr>
                <a:t>Prévenir les bugs et les régressions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BFB415-E2D5-F742-A475-80C880C66170}"/>
              </a:ext>
            </a:extLst>
          </p:cNvPr>
          <p:cNvGrpSpPr/>
          <p:nvPr/>
        </p:nvGrpSpPr>
        <p:grpSpPr>
          <a:xfrm>
            <a:off x="4782418" y="3559621"/>
            <a:ext cx="5980260" cy="814922"/>
            <a:chOff x="4296043" y="487220"/>
            <a:chExt cx="7097485" cy="814922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D88883D7-B24B-2846-998A-7D3ABAB8448C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AAEFC63-2ADD-7248-9831-B2BE3CB2A952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Penser</a:t>
              </a:r>
              <a:r>
                <a:rPr lang="en-US" dirty="0">
                  <a:solidFill>
                    <a:schemeClr val="bg1"/>
                  </a:solidFill>
                  <a:latin typeface="Lato" charset="0"/>
                </a:rPr>
                <a:t> les classes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F84638-51EB-3045-88E2-90DB37022E0D}"/>
              </a:ext>
            </a:extLst>
          </p:cNvPr>
          <p:cNvGrpSpPr/>
          <p:nvPr/>
        </p:nvGrpSpPr>
        <p:grpSpPr>
          <a:xfrm>
            <a:off x="4768000" y="4892091"/>
            <a:ext cx="5980260" cy="814922"/>
            <a:chOff x="4296043" y="487220"/>
            <a:chExt cx="7097485" cy="814922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A5CD19D8-B90B-3B4A-887A-0E0CBC6485D1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5D5964F-AF23-0B41-9B58-40D41ABB8CA2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" dirty="0">
                  <a:solidFill>
                    <a:schemeClr val="bg1"/>
                  </a:solidFill>
                  <a:latin typeface="Lato" charset="0"/>
                </a:rPr>
                <a:t>Offrir une documentation du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8268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0.00046 L -4.16667E-7 -0.21435 C -4.16667E-7 -0.31019 -0.0487 -0.42824 -0.08841 -0.42824 L -0.17708 -0.42824 " pathEditMode="relative" rAng="10800000" ptsTypes="A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28664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2008427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3417104"/>
            <a:ext cx="3157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1- Architecture</a:t>
            </a:r>
          </a:p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2- Tests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3- Démo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E68C04-4583-AD42-83CB-1866A933E340}"/>
              </a:ext>
            </a:extLst>
          </p:cNvPr>
          <p:cNvSpPr txBox="1"/>
          <p:nvPr/>
        </p:nvSpPr>
        <p:spPr>
          <a:xfrm>
            <a:off x="5814860" y="3075057"/>
            <a:ext cx="4074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Outils</a:t>
            </a:r>
            <a:r>
              <a:rPr lang="en-US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 pour tester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3F2041-3B63-1346-8388-666755C97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120" y="999913"/>
            <a:ext cx="2755754" cy="207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99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0.00046 L -4.16667E-7 -0.21435 C -4.16667E-7 -0.31019 -0.0487 -0.42824 -0.08841 -0.42824 L -0.17708 -0.42824 " pathEditMode="relative" rAng="10800000" ptsTypes="AA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28664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2008427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3417104"/>
            <a:ext cx="3157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1- Architecture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2- Tests</a:t>
            </a:r>
          </a:p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3- Démo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E68C04-4583-AD42-83CB-1866A933E340}"/>
              </a:ext>
            </a:extLst>
          </p:cNvPr>
          <p:cNvSpPr txBox="1"/>
          <p:nvPr/>
        </p:nvSpPr>
        <p:spPr>
          <a:xfrm>
            <a:off x="7096234" y="3075057"/>
            <a:ext cx="1512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Démo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4E82A9-4336-BF44-8AA7-3F23F2ACDFF1}"/>
              </a:ext>
            </a:extLst>
          </p:cNvPr>
          <p:cNvSpPr txBox="1"/>
          <p:nvPr/>
        </p:nvSpPr>
        <p:spPr>
          <a:xfrm>
            <a:off x="4845462" y="3266581"/>
            <a:ext cx="2843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Inscription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F9BE84-CB56-504D-B641-C7C4397B1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733" y="992317"/>
            <a:ext cx="2239621" cy="484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44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93 L -0.00013 -0.21481 C -0.00013 -0.31065 -0.07643 -0.4287 -0.13854 -0.4287 L -0.2776 -0.4287 " pathEditMode="relative" rAng="10800000" ptsTypes="AA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67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1587" y="0"/>
            <a:ext cx="1218882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TextBox 12"/>
          <p:cNvSpPr txBox="1"/>
          <p:nvPr/>
        </p:nvSpPr>
        <p:spPr>
          <a:xfrm>
            <a:off x="3021013" y="1874728"/>
            <a:ext cx="871658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950" b="1" i="1" dirty="0">
                <a:solidFill>
                  <a:schemeClr val="bg1"/>
                </a:solidFill>
                <a:latin typeface="Playfair Display" charset="0"/>
              </a:rPr>
              <a:t>Conclusion</a:t>
            </a:r>
            <a:r>
              <a:rPr lang="fr-FR" sz="96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 </a:t>
            </a:r>
            <a:r>
              <a:rPr lang="fr-FR" sz="9950" b="1" i="1" dirty="0">
                <a:solidFill>
                  <a:schemeClr val="bg1"/>
                </a:solidFill>
                <a:latin typeface="Playfair Display" charset="0"/>
              </a:rPr>
              <a:t>et perspectives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1353800" y="6438900"/>
            <a:ext cx="419100" cy="419100"/>
            <a:chOff x="22713283" y="12877800"/>
            <a:chExt cx="838200" cy="838200"/>
          </a:xfrm>
        </p:grpSpPr>
        <p:sp>
          <p:nvSpPr>
            <p:cNvPr id="20" name="Rectangle 19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4456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32081" y="2440522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</p:spTree>
    <p:extLst>
      <p:ext uri="{BB962C8B-B14F-4D97-AF65-F5344CB8AC3E}">
        <p14:creationId xmlns:p14="http://schemas.microsoft.com/office/powerpoint/2010/main" val="1351538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8" y="0"/>
            <a:ext cx="1218882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864729"/>
            <a:ext cx="12190409" cy="292672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grpSp>
        <p:nvGrpSpPr>
          <p:cNvPr id="4" name="Group 3"/>
          <p:cNvGrpSpPr/>
          <p:nvPr/>
        </p:nvGrpSpPr>
        <p:grpSpPr>
          <a:xfrm>
            <a:off x="419098" y="2505723"/>
            <a:ext cx="11353801" cy="1846555"/>
            <a:chOff x="6650759" y="4894168"/>
            <a:chExt cx="11117696" cy="3693109"/>
          </a:xfrm>
        </p:grpSpPr>
        <p:sp>
          <p:nvSpPr>
            <p:cNvPr id="9" name="TextBox 8"/>
            <p:cNvSpPr txBox="1"/>
            <p:nvPr/>
          </p:nvSpPr>
          <p:spPr>
            <a:xfrm>
              <a:off x="6650759" y="4894168"/>
              <a:ext cx="11117696" cy="3262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Implémentation</a:t>
              </a:r>
              <a:r>
                <a:rPr lang="en-US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 d’un service de </a:t>
              </a:r>
              <a:r>
                <a:rPr lang="fr-FR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mobilité</a:t>
              </a:r>
              <a:r>
                <a:rPr lang="en-US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 </a:t>
              </a:r>
              <a:r>
                <a:rPr lang="fr-FR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partagée</a:t>
              </a:r>
              <a:r>
                <a:rPr lang="en-US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 </a:t>
              </a:r>
              <a:r>
                <a:rPr lang="fr-FR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intelligente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9861261" y="8483367"/>
              <a:ext cx="4655127" cy="1039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DB799BB-FB98-4B4E-8E70-FABCB0EBB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48138" cy="1864729"/>
          </a:xfrm>
          <a:prstGeom prst="rect">
            <a:avLst/>
          </a:prstGeom>
        </p:spPr>
      </p:pic>
      <p:sp>
        <p:nvSpPr>
          <p:cNvPr id="10" name="Sous-titre 2">
            <a:extLst>
              <a:ext uri="{FF2B5EF4-FFF2-40B4-BE49-F238E27FC236}">
                <a16:creationId xmlns:a16="http://schemas.microsoft.com/office/drawing/2014/main" id="{B360C850-B6A0-FE40-82EA-DBB933A6A085}"/>
              </a:ext>
            </a:extLst>
          </p:cNvPr>
          <p:cNvSpPr txBox="1">
            <a:spLocks/>
          </p:cNvSpPr>
          <p:nvPr/>
        </p:nvSpPr>
        <p:spPr>
          <a:xfrm>
            <a:off x="163776" y="5082317"/>
            <a:ext cx="3360738" cy="1238250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fr-FR" b="1" i="1" dirty="0">
                <a:solidFill>
                  <a:schemeClr val="tx2">
                    <a:lumMod val="75000"/>
                  </a:schemeClr>
                </a:solidFill>
                <a:latin typeface="Playfair Display" charset="0"/>
              </a:rPr>
              <a:t>Réalisé par: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fr-FR" b="1" i="1" dirty="0" err="1">
                <a:solidFill>
                  <a:schemeClr val="tx2">
                    <a:lumMod val="75000"/>
                  </a:schemeClr>
                </a:solidFill>
                <a:latin typeface="Playfair Display" charset="0"/>
              </a:rPr>
              <a:t>Meskine</a:t>
            </a:r>
            <a:r>
              <a:rPr lang="fr-FR" b="1" i="1" dirty="0">
                <a:solidFill>
                  <a:schemeClr val="tx2">
                    <a:lumMod val="75000"/>
                  </a:schemeClr>
                </a:solidFill>
                <a:latin typeface="Playfair Display" charset="0"/>
              </a:rPr>
              <a:t> </a:t>
            </a:r>
            <a:r>
              <a:rPr lang="fr-FR" b="1" i="1" dirty="0" err="1">
                <a:solidFill>
                  <a:schemeClr val="tx2">
                    <a:lumMod val="75000"/>
                  </a:schemeClr>
                </a:solidFill>
                <a:latin typeface="Playfair Display" charset="0"/>
              </a:rPr>
              <a:t>Wassif</a:t>
            </a:r>
            <a:endParaRPr lang="fr-FR" b="1" i="1" dirty="0">
              <a:solidFill>
                <a:schemeClr val="tx2">
                  <a:lumMod val="75000"/>
                </a:schemeClr>
              </a:solidFill>
              <a:latin typeface="Playfair Display" charset="0"/>
            </a:endParaRP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72755F33-D9F4-8249-B53C-B7A93C4C6B76}"/>
              </a:ext>
            </a:extLst>
          </p:cNvPr>
          <p:cNvSpPr txBox="1">
            <a:spLocks/>
          </p:cNvSpPr>
          <p:nvPr/>
        </p:nvSpPr>
        <p:spPr>
          <a:xfrm>
            <a:off x="3697781" y="5176605"/>
            <a:ext cx="5142974" cy="1479581"/>
          </a:xfrm>
          <a:prstGeom prst="rect">
            <a:avLst/>
          </a:prstGeom>
        </p:spPr>
        <p:txBody>
          <a:bodyPr vert="horz" lIns="91440" tIns="45720" rIns="91440" bIns="45720" rtlCol="0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i="1" dirty="0">
                <a:solidFill>
                  <a:schemeClr val="tx2">
                    <a:lumMod val="75000"/>
                  </a:schemeClr>
                </a:solidFill>
                <a:latin typeface="Playfair Display" charset="0"/>
              </a:rPr>
              <a:t>Soutenu le 02/07/2017 devant: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b="1" i="1" dirty="0">
                <a:solidFill>
                  <a:schemeClr val="tx2">
                    <a:lumMod val="75000"/>
                  </a:schemeClr>
                </a:solidFill>
                <a:latin typeface="Playfair Display" charset="0"/>
              </a:rPr>
              <a:t>Mme Benhlima Laila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b="1" i="1" dirty="0">
                <a:solidFill>
                  <a:schemeClr val="tx2">
                    <a:lumMod val="75000"/>
                  </a:schemeClr>
                </a:solidFill>
                <a:latin typeface="Playfair Display" charset="0"/>
              </a:rPr>
              <a:t>M Bah Slimane</a:t>
            </a: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DE40CDD8-C503-2A4E-B027-7CEF5E87A9B5}"/>
              </a:ext>
            </a:extLst>
          </p:cNvPr>
          <p:cNvSpPr txBox="1">
            <a:spLocks/>
          </p:cNvSpPr>
          <p:nvPr/>
        </p:nvSpPr>
        <p:spPr>
          <a:xfrm>
            <a:off x="8667486" y="5057552"/>
            <a:ext cx="3360738" cy="1238250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fr-FR" b="1" i="1" dirty="0">
                <a:solidFill>
                  <a:schemeClr val="tx2">
                    <a:lumMod val="75000"/>
                  </a:schemeClr>
                </a:solidFill>
                <a:latin typeface="Playfair Display" charset="0"/>
              </a:rPr>
              <a:t>Encadré par: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fr-FR" b="1" i="1" dirty="0">
                <a:solidFill>
                  <a:schemeClr val="tx2">
                    <a:lumMod val="75000"/>
                  </a:schemeClr>
                </a:solidFill>
                <a:latin typeface="Playfair Display" charset="0"/>
              </a:rPr>
              <a:t>M Bah Slimane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E401C7-E3CB-BC4C-804C-67B5D73FD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7748" y="-9935"/>
            <a:ext cx="1861139" cy="186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29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Shape 2525"/>
          <p:cNvSpPr/>
          <p:nvPr/>
        </p:nvSpPr>
        <p:spPr>
          <a:xfrm>
            <a:off x="880859" y="204799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26" name="Shape 2526"/>
          <p:cNvSpPr/>
          <p:nvPr/>
        </p:nvSpPr>
        <p:spPr>
          <a:xfrm>
            <a:off x="1414120" y="204799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27" name="Shape 2527"/>
          <p:cNvSpPr/>
          <p:nvPr/>
        </p:nvSpPr>
        <p:spPr>
          <a:xfrm>
            <a:off x="1947381" y="204799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4236" y="10309"/>
                </a:moveTo>
                <a:lnTo>
                  <a:pt x="12694" y="10309"/>
                </a:lnTo>
                <a:cubicBezTo>
                  <a:pt x="12516" y="9622"/>
                  <a:pt x="11979" y="9084"/>
                  <a:pt x="11291" y="8906"/>
                </a:cubicBez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4236" y="11291"/>
                </a:lnTo>
                <a:cubicBezTo>
                  <a:pt x="14507" y="11291"/>
                  <a:pt x="14727" y="11072"/>
                  <a:pt x="14727" y="10800"/>
                </a:cubicBezTo>
                <a:cubicBezTo>
                  <a:pt x="14727" y="10529"/>
                  <a:pt x="14507" y="10309"/>
                  <a:pt x="14236" y="103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8655"/>
                </a:moveTo>
                <a:cubicBezTo>
                  <a:pt x="6462" y="18655"/>
                  <a:pt x="2945" y="15138"/>
                  <a:pt x="2945" y="10800"/>
                </a:cubicBezTo>
                <a:cubicBezTo>
                  <a:pt x="2945" y="6462"/>
                  <a:pt x="6462" y="2945"/>
                  <a:pt x="10800" y="2945"/>
                </a:cubicBezTo>
                <a:cubicBezTo>
                  <a:pt x="15138" y="2945"/>
                  <a:pt x="18655" y="6462"/>
                  <a:pt x="18655" y="10800"/>
                </a:cubicBezTo>
                <a:cubicBezTo>
                  <a:pt x="18655" y="15138"/>
                  <a:pt x="15138" y="18655"/>
                  <a:pt x="10800" y="18655"/>
                </a:cubicBezTo>
                <a:moveTo>
                  <a:pt x="10800" y="1964"/>
                </a:moveTo>
                <a:cubicBezTo>
                  <a:pt x="5920" y="1964"/>
                  <a:pt x="1964" y="5920"/>
                  <a:pt x="1964" y="10800"/>
                </a:cubicBezTo>
                <a:cubicBezTo>
                  <a:pt x="1964" y="15680"/>
                  <a:pt x="5920" y="19636"/>
                  <a:pt x="10800" y="19636"/>
                </a:cubicBezTo>
                <a:cubicBezTo>
                  <a:pt x="15680" y="19636"/>
                  <a:pt x="19636" y="15680"/>
                  <a:pt x="19636" y="10800"/>
                </a:cubicBezTo>
                <a:cubicBezTo>
                  <a:pt x="19636" y="5920"/>
                  <a:pt x="15680" y="1964"/>
                  <a:pt x="10800" y="19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28" name="Shape 2528"/>
          <p:cNvSpPr/>
          <p:nvPr/>
        </p:nvSpPr>
        <p:spPr>
          <a:xfrm>
            <a:off x="2518732" y="2060701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8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8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4050" y="5891"/>
                </a:move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4050" y="8836"/>
                </a:lnTo>
                <a:cubicBezTo>
                  <a:pt x="4050" y="8836"/>
                  <a:pt x="4050" y="5891"/>
                  <a:pt x="4050" y="5891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  <a:moveTo>
                  <a:pt x="11475" y="15573"/>
                </a:moveTo>
                <a:lnTo>
                  <a:pt x="11475" y="16200"/>
                </a:lnTo>
                <a:cubicBezTo>
                  <a:pt x="11475" y="16472"/>
                  <a:pt x="11172" y="16691"/>
                  <a:pt x="10800" y="16691"/>
                </a:cubicBezTo>
                <a:cubicBezTo>
                  <a:pt x="10428" y="16691"/>
                  <a:pt x="10125" y="16472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6"/>
                  <a:pt x="10055" y="13745"/>
                  <a:pt x="10800" y="13745"/>
                </a:cubicBezTo>
                <a:cubicBezTo>
                  <a:pt x="11545" y="13745"/>
                  <a:pt x="12150" y="14186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7"/>
                  <a:pt x="8798" y="16034"/>
                </a:cubicBezTo>
                <a:cubicBezTo>
                  <a:pt x="8789" y="16089"/>
                  <a:pt x="8775" y="16144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4"/>
                  <a:pt x="12810" y="16089"/>
                  <a:pt x="12802" y="16034"/>
                </a:cubicBezTo>
                <a:cubicBezTo>
                  <a:pt x="13231" y="15686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29" name="Shape 2529"/>
          <p:cNvSpPr/>
          <p:nvPr/>
        </p:nvSpPr>
        <p:spPr>
          <a:xfrm>
            <a:off x="3051993" y="2047995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0" name="Shape 2530"/>
          <p:cNvSpPr/>
          <p:nvPr/>
        </p:nvSpPr>
        <p:spPr>
          <a:xfrm>
            <a:off x="3572557" y="2047995"/>
            <a:ext cx="228541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6000" y="20617"/>
                </a:lnTo>
                <a:lnTo>
                  <a:pt x="6000" y="982"/>
                </a:lnTo>
                <a:lnTo>
                  <a:pt x="13200" y="982"/>
                </a:lnTo>
                <a:lnTo>
                  <a:pt x="13200" y="6872"/>
                </a:lnTo>
                <a:lnTo>
                  <a:pt x="15600" y="4909"/>
                </a:lnTo>
                <a:lnTo>
                  <a:pt x="18000" y="6872"/>
                </a:lnTo>
                <a:lnTo>
                  <a:pt x="180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4800" y="20617"/>
                </a:move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4800" y="982"/>
                </a:lnTo>
                <a:cubicBezTo>
                  <a:pt x="4800" y="982"/>
                  <a:pt x="4800" y="20617"/>
                  <a:pt x="4800" y="20617"/>
                </a:cubicBezTo>
                <a:close/>
                <a:moveTo>
                  <a:pt x="14400" y="982"/>
                </a:moveTo>
                <a:lnTo>
                  <a:pt x="16800" y="982"/>
                </a:lnTo>
                <a:lnTo>
                  <a:pt x="16800" y="4418"/>
                </a:lnTo>
                <a:lnTo>
                  <a:pt x="15600" y="3436"/>
                </a:lnTo>
                <a:lnTo>
                  <a:pt x="14400" y="4418"/>
                </a:lnTo>
                <a:cubicBezTo>
                  <a:pt x="14400" y="4418"/>
                  <a:pt x="14400" y="982"/>
                  <a:pt x="14400" y="982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1" name="Shape 2531"/>
          <p:cNvSpPr/>
          <p:nvPr/>
        </p:nvSpPr>
        <p:spPr>
          <a:xfrm>
            <a:off x="4105818" y="2047995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7200" y="20618"/>
                </a:lnTo>
                <a:lnTo>
                  <a:pt x="72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6000" y="20618"/>
                </a:moveTo>
                <a:lnTo>
                  <a:pt x="3600" y="20618"/>
                </a:lnTo>
                <a:cubicBezTo>
                  <a:pt x="2937" y="20618"/>
                  <a:pt x="2400" y="20179"/>
                  <a:pt x="2400" y="19636"/>
                </a:cubicBezTo>
                <a:lnTo>
                  <a:pt x="2400" y="18655"/>
                </a:lnTo>
                <a:lnTo>
                  <a:pt x="3000" y="18655"/>
                </a:lnTo>
                <a:cubicBezTo>
                  <a:pt x="3332" y="18655"/>
                  <a:pt x="3600" y="18435"/>
                  <a:pt x="3600" y="18164"/>
                </a:cubicBezTo>
                <a:cubicBezTo>
                  <a:pt x="3600" y="17893"/>
                  <a:pt x="3332" y="17673"/>
                  <a:pt x="3000" y="17673"/>
                </a:cubicBezTo>
                <a:lnTo>
                  <a:pt x="2400" y="17673"/>
                </a:lnTo>
                <a:lnTo>
                  <a:pt x="2400" y="15709"/>
                </a:lnTo>
                <a:lnTo>
                  <a:pt x="3000" y="15709"/>
                </a:lnTo>
                <a:cubicBezTo>
                  <a:pt x="3332" y="15709"/>
                  <a:pt x="3600" y="15490"/>
                  <a:pt x="3600" y="15218"/>
                </a:cubicBezTo>
                <a:cubicBezTo>
                  <a:pt x="3600" y="14947"/>
                  <a:pt x="3332" y="14727"/>
                  <a:pt x="3000" y="14727"/>
                </a:cubicBezTo>
                <a:lnTo>
                  <a:pt x="2400" y="14727"/>
                </a:lnTo>
                <a:lnTo>
                  <a:pt x="2400" y="12764"/>
                </a:lnTo>
                <a:lnTo>
                  <a:pt x="3000" y="12764"/>
                </a:lnTo>
                <a:cubicBezTo>
                  <a:pt x="3332" y="12764"/>
                  <a:pt x="3600" y="12544"/>
                  <a:pt x="3600" y="12273"/>
                </a:cubicBezTo>
                <a:cubicBezTo>
                  <a:pt x="3600" y="12002"/>
                  <a:pt x="3332" y="11782"/>
                  <a:pt x="3000" y="11782"/>
                </a:cubicBezTo>
                <a:lnTo>
                  <a:pt x="2400" y="11782"/>
                </a:lnTo>
                <a:lnTo>
                  <a:pt x="2400" y="9818"/>
                </a:lnTo>
                <a:lnTo>
                  <a:pt x="3000" y="9818"/>
                </a:lnTo>
                <a:cubicBezTo>
                  <a:pt x="3332" y="9818"/>
                  <a:pt x="3600" y="9599"/>
                  <a:pt x="3600" y="9327"/>
                </a:cubicBezTo>
                <a:cubicBezTo>
                  <a:pt x="3600" y="9056"/>
                  <a:pt x="3332" y="8836"/>
                  <a:pt x="3000" y="8836"/>
                </a:cubicBezTo>
                <a:lnTo>
                  <a:pt x="2400" y="8836"/>
                </a:lnTo>
                <a:lnTo>
                  <a:pt x="2400" y="6873"/>
                </a:lnTo>
                <a:lnTo>
                  <a:pt x="3000" y="6873"/>
                </a:lnTo>
                <a:cubicBezTo>
                  <a:pt x="3332" y="6873"/>
                  <a:pt x="3600" y="6653"/>
                  <a:pt x="3600" y="6382"/>
                </a:cubicBezTo>
                <a:cubicBezTo>
                  <a:pt x="3600" y="6111"/>
                  <a:pt x="3332" y="5891"/>
                  <a:pt x="3000" y="5891"/>
                </a:cubicBezTo>
                <a:lnTo>
                  <a:pt x="2400" y="5891"/>
                </a:lnTo>
                <a:lnTo>
                  <a:pt x="2400" y="3927"/>
                </a:lnTo>
                <a:lnTo>
                  <a:pt x="3000" y="3927"/>
                </a:lnTo>
                <a:cubicBezTo>
                  <a:pt x="3332" y="3927"/>
                  <a:pt x="3600" y="3708"/>
                  <a:pt x="3600" y="3436"/>
                </a:cubicBezTo>
                <a:cubicBezTo>
                  <a:pt x="3600" y="3166"/>
                  <a:pt x="3332" y="2945"/>
                  <a:pt x="3000" y="2945"/>
                </a:cubicBezTo>
                <a:lnTo>
                  <a:pt x="2400" y="2945"/>
                </a:lnTo>
                <a:lnTo>
                  <a:pt x="2400" y="1964"/>
                </a:lnTo>
                <a:cubicBezTo>
                  <a:pt x="2400" y="1422"/>
                  <a:pt x="2937" y="982"/>
                  <a:pt x="3600" y="982"/>
                </a:cubicBezTo>
                <a:lnTo>
                  <a:pt x="6000" y="982"/>
                </a:lnTo>
                <a:cubicBezTo>
                  <a:pt x="6000" y="982"/>
                  <a:pt x="6000" y="20618"/>
                  <a:pt x="6000" y="20618"/>
                </a:cubicBezTo>
                <a:close/>
                <a:moveTo>
                  <a:pt x="19200" y="0"/>
                </a:moveTo>
                <a:lnTo>
                  <a:pt x="3600" y="0"/>
                </a:lnTo>
                <a:cubicBezTo>
                  <a:pt x="2275" y="0"/>
                  <a:pt x="1200" y="879"/>
                  <a:pt x="1200" y="1964"/>
                </a:cubicBezTo>
                <a:lnTo>
                  <a:pt x="1200" y="2945"/>
                </a:lnTo>
                <a:lnTo>
                  <a:pt x="600" y="2945"/>
                </a:lnTo>
                <a:cubicBezTo>
                  <a:pt x="268" y="2945"/>
                  <a:pt x="0" y="3166"/>
                  <a:pt x="0" y="3436"/>
                </a:cubicBezTo>
                <a:cubicBezTo>
                  <a:pt x="0" y="3708"/>
                  <a:pt x="268" y="3927"/>
                  <a:pt x="600" y="3927"/>
                </a:cubicBezTo>
                <a:lnTo>
                  <a:pt x="1200" y="3927"/>
                </a:lnTo>
                <a:lnTo>
                  <a:pt x="1200" y="5891"/>
                </a:lnTo>
                <a:lnTo>
                  <a:pt x="600" y="5891"/>
                </a:lnTo>
                <a:cubicBezTo>
                  <a:pt x="268" y="5891"/>
                  <a:pt x="0" y="6111"/>
                  <a:pt x="0" y="6382"/>
                </a:cubicBezTo>
                <a:cubicBezTo>
                  <a:pt x="0" y="6653"/>
                  <a:pt x="268" y="6873"/>
                  <a:pt x="600" y="6873"/>
                </a:cubicBezTo>
                <a:lnTo>
                  <a:pt x="1200" y="6873"/>
                </a:lnTo>
                <a:lnTo>
                  <a:pt x="1200" y="8836"/>
                </a:lnTo>
                <a:lnTo>
                  <a:pt x="600" y="8836"/>
                </a:lnTo>
                <a:cubicBezTo>
                  <a:pt x="268" y="8836"/>
                  <a:pt x="0" y="9056"/>
                  <a:pt x="0" y="9327"/>
                </a:cubicBezTo>
                <a:cubicBezTo>
                  <a:pt x="0" y="9599"/>
                  <a:pt x="268" y="9818"/>
                  <a:pt x="600" y="9818"/>
                </a:cubicBezTo>
                <a:lnTo>
                  <a:pt x="1200" y="9818"/>
                </a:lnTo>
                <a:lnTo>
                  <a:pt x="1200" y="11782"/>
                </a:lnTo>
                <a:lnTo>
                  <a:pt x="600" y="11782"/>
                </a:lnTo>
                <a:cubicBezTo>
                  <a:pt x="268" y="11782"/>
                  <a:pt x="0" y="12002"/>
                  <a:pt x="0" y="12273"/>
                </a:cubicBezTo>
                <a:cubicBezTo>
                  <a:pt x="0" y="12544"/>
                  <a:pt x="268" y="12764"/>
                  <a:pt x="600" y="12764"/>
                </a:cubicBezTo>
                <a:lnTo>
                  <a:pt x="1200" y="12764"/>
                </a:lnTo>
                <a:lnTo>
                  <a:pt x="1200" y="14727"/>
                </a:lnTo>
                <a:lnTo>
                  <a:pt x="600" y="14727"/>
                </a:lnTo>
                <a:cubicBezTo>
                  <a:pt x="268" y="14727"/>
                  <a:pt x="0" y="14947"/>
                  <a:pt x="0" y="15218"/>
                </a:cubicBezTo>
                <a:cubicBezTo>
                  <a:pt x="0" y="15490"/>
                  <a:pt x="268" y="15709"/>
                  <a:pt x="600" y="15709"/>
                </a:cubicBezTo>
                <a:lnTo>
                  <a:pt x="1200" y="15709"/>
                </a:lnTo>
                <a:lnTo>
                  <a:pt x="1200" y="17673"/>
                </a:lnTo>
                <a:lnTo>
                  <a:pt x="600" y="17673"/>
                </a:lnTo>
                <a:cubicBezTo>
                  <a:pt x="268" y="17673"/>
                  <a:pt x="0" y="17893"/>
                  <a:pt x="0" y="18164"/>
                </a:cubicBezTo>
                <a:cubicBezTo>
                  <a:pt x="0" y="18435"/>
                  <a:pt x="268" y="18655"/>
                  <a:pt x="600" y="18655"/>
                </a:cubicBezTo>
                <a:lnTo>
                  <a:pt x="1200" y="18655"/>
                </a:lnTo>
                <a:lnTo>
                  <a:pt x="1200" y="19636"/>
                </a:lnTo>
                <a:cubicBezTo>
                  <a:pt x="1200" y="20721"/>
                  <a:pt x="2275" y="21600"/>
                  <a:pt x="36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2" name="Shape 2532"/>
          <p:cNvSpPr/>
          <p:nvPr/>
        </p:nvSpPr>
        <p:spPr>
          <a:xfrm>
            <a:off x="4639079" y="2047995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3" name="Shape 2533"/>
          <p:cNvSpPr/>
          <p:nvPr/>
        </p:nvSpPr>
        <p:spPr>
          <a:xfrm>
            <a:off x="5172341" y="2047995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7"/>
                </a:lnTo>
                <a:lnTo>
                  <a:pt x="13929" y="8836"/>
                </a:lnTo>
                <a:cubicBezTo>
                  <a:pt x="13929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9"/>
                  <a:pt x="13862" y="20618"/>
                  <a:pt x="13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6873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1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9" y="3927"/>
                </a:lnTo>
                <a:cubicBezTo>
                  <a:pt x="19929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8" y="3927"/>
                  <a:pt x="6600" y="3927"/>
                </a:cubicBezTo>
                <a:cubicBezTo>
                  <a:pt x="6932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8" y="15709"/>
                  <a:pt x="16800" y="15929"/>
                  <a:pt x="16800" y="16200"/>
                </a:cubicBezTo>
                <a:cubicBezTo>
                  <a:pt x="16800" y="16472"/>
                  <a:pt x="17068" y="16691"/>
                  <a:pt x="17400" y="16691"/>
                </a:cubicBezTo>
                <a:lnTo>
                  <a:pt x="19200" y="16691"/>
                </a:lnTo>
                <a:cubicBezTo>
                  <a:pt x="20525" y="16691"/>
                  <a:pt x="21600" y="15812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  <a:moveTo>
                  <a:pt x="3600" y="12273"/>
                </a:moveTo>
                <a:cubicBezTo>
                  <a:pt x="3600" y="12544"/>
                  <a:pt x="3868" y="12764"/>
                  <a:pt x="4200" y="12764"/>
                </a:cubicBezTo>
                <a:lnTo>
                  <a:pt x="11400" y="12764"/>
                </a:lnTo>
                <a:cubicBezTo>
                  <a:pt x="11732" y="12764"/>
                  <a:pt x="12000" y="12544"/>
                  <a:pt x="12000" y="12273"/>
                </a:cubicBezTo>
                <a:cubicBezTo>
                  <a:pt x="12000" y="12002"/>
                  <a:pt x="11732" y="11782"/>
                  <a:pt x="11400" y="11782"/>
                </a:cubicBezTo>
                <a:lnTo>
                  <a:pt x="4200" y="11782"/>
                </a:lnTo>
                <a:cubicBezTo>
                  <a:pt x="3868" y="11782"/>
                  <a:pt x="3600" y="12002"/>
                  <a:pt x="3600" y="12273"/>
                </a:cubicBezTo>
                <a:moveTo>
                  <a:pt x="4200" y="9818"/>
                </a:moveTo>
                <a:lnTo>
                  <a:pt x="6600" y="9818"/>
                </a:lnTo>
                <a:cubicBezTo>
                  <a:pt x="6932" y="9818"/>
                  <a:pt x="7200" y="9599"/>
                  <a:pt x="7200" y="9327"/>
                </a:cubicBezTo>
                <a:cubicBezTo>
                  <a:pt x="7200" y="9056"/>
                  <a:pt x="6932" y="8836"/>
                  <a:pt x="66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9000" y="17673"/>
                </a:moveTo>
                <a:lnTo>
                  <a:pt x="4200" y="17673"/>
                </a:lnTo>
                <a:cubicBezTo>
                  <a:pt x="3868" y="17673"/>
                  <a:pt x="3600" y="17893"/>
                  <a:pt x="3600" y="18164"/>
                </a:cubicBezTo>
                <a:cubicBezTo>
                  <a:pt x="3600" y="18435"/>
                  <a:pt x="3868" y="18655"/>
                  <a:pt x="4200" y="18655"/>
                </a:cubicBezTo>
                <a:lnTo>
                  <a:pt x="9000" y="18655"/>
                </a:lnTo>
                <a:cubicBezTo>
                  <a:pt x="9332" y="18655"/>
                  <a:pt x="9600" y="18435"/>
                  <a:pt x="9600" y="18164"/>
                </a:cubicBezTo>
                <a:cubicBezTo>
                  <a:pt x="9600" y="17893"/>
                  <a:pt x="9332" y="17673"/>
                  <a:pt x="9000" y="17673"/>
                </a:cubicBezTo>
                <a:moveTo>
                  <a:pt x="11400" y="14727"/>
                </a:moveTo>
                <a:lnTo>
                  <a:pt x="4200" y="14727"/>
                </a:lnTo>
                <a:cubicBezTo>
                  <a:pt x="3868" y="14727"/>
                  <a:pt x="3600" y="14947"/>
                  <a:pt x="3600" y="15218"/>
                </a:cubicBezTo>
                <a:cubicBezTo>
                  <a:pt x="3600" y="15490"/>
                  <a:pt x="3868" y="15709"/>
                  <a:pt x="4200" y="15709"/>
                </a:cubicBezTo>
                <a:lnTo>
                  <a:pt x="11400" y="15709"/>
                </a:lnTo>
                <a:cubicBezTo>
                  <a:pt x="11732" y="15709"/>
                  <a:pt x="12000" y="15490"/>
                  <a:pt x="12000" y="15218"/>
                </a:cubicBezTo>
                <a:cubicBezTo>
                  <a:pt x="12000" y="14947"/>
                  <a:pt x="11732" y="14727"/>
                  <a:pt x="11400" y="147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4" name="Shape 2534"/>
          <p:cNvSpPr/>
          <p:nvPr/>
        </p:nvSpPr>
        <p:spPr>
          <a:xfrm>
            <a:off x="5705602" y="2047995"/>
            <a:ext cx="228541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5" name="Shape 2535"/>
          <p:cNvSpPr/>
          <p:nvPr/>
        </p:nvSpPr>
        <p:spPr>
          <a:xfrm>
            <a:off x="906252" y="2581256"/>
            <a:ext cx="228541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6"/>
                </a:lnTo>
                <a:lnTo>
                  <a:pt x="13928" y="8836"/>
                </a:lnTo>
                <a:cubicBezTo>
                  <a:pt x="13928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8"/>
                  <a:pt x="13862" y="20617"/>
                  <a:pt x="13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6872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2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0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8" y="3927"/>
                </a:lnTo>
                <a:cubicBezTo>
                  <a:pt x="19928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9" y="3927"/>
                  <a:pt x="6600" y="3927"/>
                </a:cubicBezTo>
                <a:cubicBezTo>
                  <a:pt x="6931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9" y="15709"/>
                  <a:pt x="16800" y="15929"/>
                  <a:pt x="16800" y="16199"/>
                </a:cubicBezTo>
                <a:cubicBezTo>
                  <a:pt x="16800" y="16471"/>
                  <a:pt x="17069" y="16690"/>
                  <a:pt x="17400" y="16690"/>
                </a:cubicBezTo>
                <a:lnTo>
                  <a:pt x="19200" y="16690"/>
                </a:lnTo>
                <a:cubicBezTo>
                  <a:pt x="20525" y="16690"/>
                  <a:pt x="21600" y="15811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6" name="Shape 2536"/>
          <p:cNvSpPr/>
          <p:nvPr/>
        </p:nvSpPr>
        <p:spPr>
          <a:xfrm>
            <a:off x="1414120" y="258125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8" y="11782"/>
                </a:moveTo>
                <a:lnTo>
                  <a:pt x="14236" y="11782"/>
                </a:lnTo>
                <a:cubicBezTo>
                  <a:pt x="14507" y="11782"/>
                  <a:pt x="14727" y="11562"/>
                  <a:pt x="14727" y="11291"/>
                </a:cubicBezTo>
                <a:cubicBezTo>
                  <a:pt x="14727" y="11020"/>
                  <a:pt x="14507" y="10800"/>
                  <a:pt x="14236" y="10800"/>
                </a:cubicBezTo>
                <a:lnTo>
                  <a:pt x="4418" y="10800"/>
                </a:lnTo>
                <a:cubicBezTo>
                  <a:pt x="4147" y="10800"/>
                  <a:pt x="3927" y="11020"/>
                  <a:pt x="3927" y="11291"/>
                </a:cubicBezTo>
                <a:cubicBezTo>
                  <a:pt x="3927" y="11562"/>
                  <a:pt x="4147" y="11782"/>
                  <a:pt x="4418" y="11782"/>
                </a:cubicBezTo>
                <a:moveTo>
                  <a:pt x="20618" y="20618"/>
                </a:moveTo>
                <a:lnTo>
                  <a:pt x="5891" y="20618"/>
                </a:lnTo>
                <a:lnTo>
                  <a:pt x="5891" y="16200"/>
                </a:lnTo>
                <a:cubicBezTo>
                  <a:pt x="5891" y="15929"/>
                  <a:pt x="5671" y="15709"/>
                  <a:pt x="5400" y="15709"/>
                </a:cubicBez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0618"/>
                  <a:pt x="20618" y="20618"/>
                </a:cubicBezTo>
                <a:close/>
                <a:moveTo>
                  <a:pt x="4909" y="20127"/>
                </a:moveTo>
                <a:lnTo>
                  <a:pt x="1473" y="16691"/>
                </a:lnTo>
                <a:lnTo>
                  <a:pt x="4909" y="16691"/>
                </a:lnTo>
                <a:cubicBezTo>
                  <a:pt x="4909" y="16691"/>
                  <a:pt x="4909" y="20127"/>
                  <a:pt x="4909" y="20127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lnTo>
                  <a:pt x="4909" y="21600"/>
                </a:lnTo>
                <a:lnTo>
                  <a:pt x="20618" y="21600"/>
                </a:lnTo>
                <a:cubicBezTo>
                  <a:pt x="21160" y="21600"/>
                  <a:pt x="21600" y="21161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418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4418" y="7855"/>
                </a:lnTo>
                <a:cubicBezTo>
                  <a:pt x="4147" y="7855"/>
                  <a:pt x="3927" y="8075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4418" y="5891"/>
                </a:moveTo>
                <a:lnTo>
                  <a:pt x="10309" y="5891"/>
                </a:lnTo>
                <a:cubicBezTo>
                  <a:pt x="10580" y="5891"/>
                  <a:pt x="10800" y="5672"/>
                  <a:pt x="10800" y="5400"/>
                </a:cubicBezTo>
                <a:cubicBezTo>
                  <a:pt x="10800" y="5129"/>
                  <a:pt x="10580" y="4909"/>
                  <a:pt x="10309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cubicBezTo>
                  <a:pt x="3927" y="5672"/>
                  <a:pt x="4147" y="5891"/>
                  <a:pt x="4418" y="589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7" name="Shape 2537"/>
          <p:cNvSpPr/>
          <p:nvPr/>
        </p:nvSpPr>
        <p:spPr>
          <a:xfrm>
            <a:off x="1972774" y="2581256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3600" y="13745"/>
                </a:lnTo>
                <a:cubicBezTo>
                  <a:pt x="3269" y="13745"/>
                  <a:pt x="3000" y="13966"/>
                  <a:pt x="3000" y="14236"/>
                </a:cubicBezTo>
                <a:cubicBezTo>
                  <a:pt x="3000" y="14508"/>
                  <a:pt x="3269" y="14727"/>
                  <a:pt x="3600" y="14727"/>
                </a:cubicBezTo>
                <a:lnTo>
                  <a:pt x="14400" y="14727"/>
                </a:lnTo>
                <a:cubicBezTo>
                  <a:pt x="14731" y="14727"/>
                  <a:pt x="15000" y="14508"/>
                  <a:pt x="15000" y="14236"/>
                </a:cubicBezTo>
                <a:cubicBezTo>
                  <a:pt x="15000" y="13966"/>
                  <a:pt x="14731" y="13745"/>
                  <a:pt x="14400" y="13745"/>
                </a:cubicBezTo>
                <a:moveTo>
                  <a:pt x="3000" y="11291"/>
                </a:moveTo>
                <a:cubicBezTo>
                  <a:pt x="3000" y="11562"/>
                  <a:pt x="3269" y="11782"/>
                  <a:pt x="3600" y="11782"/>
                </a:cubicBezTo>
                <a:lnTo>
                  <a:pt x="18000" y="11782"/>
                </a:lnTo>
                <a:cubicBezTo>
                  <a:pt x="18331" y="11782"/>
                  <a:pt x="18600" y="11562"/>
                  <a:pt x="18600" y="11291"/>
                </a:cubicBezTo>
                <a:cubicBezTo>
                  <a:pt x="18600" y="11020"/>
                  <a:pt x="18331" y="10800"/>
                  <a:pt x="18000" y="10800"/>
                </a:cubicBezTo>
                <a:lnTo>
                  <a:pt x="3600" y="10800"/>
                </a:lnTo>
                <a:cubicBezTo>
                  <a:pt x="3269" y="10800"/>
                  <a:pt x="3000" y="11020"/>
                  <a:pt x="3000" y="11291"/>
                </a:cubicBezTo>
                <a:moveTo>
                  <a:pt x="20400" y="20618"/>
                </a:moveTo>
                <a:lnTo>
                  <a:pt x="6600" y="20618"/>
                </a:lnTo>
                <a:lnTo>
                  <a:pt x="1200" y="16200"/>
                </a:lnTo>
                <a:lnTo>
                  <a:pt x="1200" y="2945"/>
                </a:lnTo>
                <a:lnTo>
                  <a:pt x="4200" y="2945"/>
                </a:lnTo>
                <a:lnTo>
                  <a:pt x="4200" y="4418"/>
                </a:lnTo>
                <a:cubicBezTo>
                  <a:pt x="4200" y="4690"/>
                  <a:pt x="4469" y="4909"/>
                  <a:pt x="4800" y="4909"/>
                </a:cubicBezTo>
                <a:cubicBezTo>
                  <a:pt x="5131" y="4909"/>
                  <a:pt x="5400" y="4690"/>
                  <a:pt x="5400" y="4418"/>
                </a:cubicBezTo>
                <a:lnTo>
                  <a:pt x="5400" y="2945"/>
                </a:lnTo>
                <a:lnTo>
                  <a:pt x="6600" y="2945"/>
                </a:lnTo>
                <a:lnTo>
                  <a:pt x="6600" y="4418"/>
                </a:lnTo>
                <a:cubicBezTo>
                  <a:pt x="6600" y="4690"/>
                  <a:pt x="6869" y="4909"/>
                  <a:pt x="7200" y="4909"/>
                </a:cubicBezTo>
                <a:cubicBezTo>
                  <a:pt x="7531" y="4909"/>
                  <a:pt x="7800" y="4690"/>
                  <a:pt x="7800" y="4418"/>
                </a:cubicBezTo>
                <a:lnTo>
                  <a:pt x="7800" y="2945"/>
                </a:lnTo>
                <a:lnTo>
                  <a:pt x="9000" y="2945"/>
                </a:lnTo>
                <a:lnTo>
                  <a:pt x="9000" y="4418"/>
                </a:lnTo>
                <a:cubicBezTo>
                  <a:pt x="9000" y="4690"/>
                  <a:pt x="9269" y="4909"/>
                  <a:pt x="9600" y="4909"/>
                </a:cubicBezTo>
                <a:cubicBezTo>
                  <a:pt x="9931" y="4909"/>
                  <a:pt x="10200" y="4690"/>
                  <a:pt x="10200" y="4418"/>
                </a:cubicBezTo>
                <a:lnTo>
                  <a:pt x="10200" y="2945"/>
                </a:lnTo>
                <a:lnTo>
                  <a:pt x="11400" y="2945"/>
                </a:lnTo>
                <a:lnTo>
                  <a:pt x="11400" y="4418"/>
                </a:lnTo>
                <a:cubicBezTo>
                  <a:pt x="11400" y="4690"/>
                  <a:pt x="11669" y="4909"/>
                  <a:pt x="12000" y="4909"/>
                </a:cubicBezTo>
                <a:cubicBezTo>
                  <a:pt x="12331" y="4909"/>
                  <a:pt x="12600" y="4690"/>
                  <a:pt x="12600" y="4418"/>
                </a:cubicBezTo>
                <a:lnTo>
                  <a:pt x="12600" y="2945"/>
                </a:lnTo>
                <a:lnTo>
                  <a:pt x="13800" y="2945"/>
                </a:lnTo>
                <a:lnTo>
                  <a:pt x="13800" y="4418"/>
                </a:lnTo>
                <a:cubicBezTo>
                  <a:pt x="13800" y="4690"/>
                  <a:pt x="14069" y="4909"/>
                  <a:pt x="14400" y="4909"/>
                </a:cubicBezTo>
                <a:cubicBezTo>
                  <a:pt x="14731" y="4909"/>
                  <a:pt x="15000" y="4690"/>
                  <a:pt x="15000" y="4418"/>
                </a:cubicBezTo>
                <a:lnTo>
                  <a:pt x="15000" y="2945"/>
                </a:lnTo>
                <a:lnTo>
                  <a:pt x="16200" y="2945"/>
                </a:lnTo>
                <a:lnTo>
                  <a:pt x="16200" y="4418"/>
                </a:lnTo>
                <a:cubicBezTo>
                  <a:pt x="16200" y="4690"/>
                  <a:pt x="16469" y="4909"/>
                  <a:pt x="16800" y="4909"/>
                </a:cubicBezTo>
                <a:cubicBezTo>
                  <a:pt x="17131" y="4909"/>
                  <a:pt x="17400" y="4690"/>
                  <a:pt x="17400" y="4418"/>
                </a:cubicBezTo>
                <a:lnTo>
                  <a:pt x="17400" y="2945"/>
                </a:lnTo>
                <a:lnTo>
                  <a:pt x="20400" y="2945"/>
                </a:lnTo>
                <a:cubicBezTo>
                  <a:pt x="20400" y="2945"/>
                  <a:pt x="20400" y="20618"/>
                  <a:pt x="20400" y="20618"/>
                </a:cubicBezTo>
                <a:close/>
                <a:moveTo>
                  <a:pt x="1200" y="20618"/>
                </a:moveTo>
                <a:lnTo>
                  <a:pt x="1200" y="17673"/>
                </a:lnTo>
                <a:lnTo>
                  <a:pt x="4800" y="20618"/>
                </a:lnTo>
                <a:cubicBezTo>
                  <a:pt x="4800" y="20618"/>
                  <a:pt x="1200" y="20618"/>
                  <a:pt x="1200" y="20618"/>
                </a:cubicBezTo>
                <a:close/>
                <a:moveTo>
                  <a:pt x="20400" y="1964"/>
                </a:moveTo>
                <a:lnTo>
                  <a:pt x="17400" y="1964"/>
                </a:lnTo>
                <a:lnTo>
                  <a:pt x="17400" y="491"/>
                </a:lnTo>
                <a:cubicBezTo>
                  <a:pt x="17400" y="220"/>
                  <a:pt x="17131" y="0"/>
                  <a:pt x="16800" y="0"/>
                </a:cubicBezTo>
                <a:cubicBezTo>
                  <a:pt x="16469" y="0"/>
                  <a:pt x="16200" y="220"/>
                  <a:pt x="16200" y="491"/>
                </a:cubicBezTo>
                <a:lnTo>
                  <a:pt x="16200" y="1964"/>
                </a:lnTo>
                <a:lnTo>
                  <a:pt x="15000" y="1964"/>
                </a:lnTo>
                <a:lnTo>
                  <a:pt x="15000" y="491"/>
                </a:lnTo>
                <a:cubicBezTo>
                  <a:pt x="15000" y="220"/>
                  <a:pt x="14731" y="0"/>
                  <a:pt x="14400" y="0"/>
                </a:cubicBezTo>
                <a:cubicBezTo>
                  <a:pt x="14069" y="0"/>
                  <a:pt x="13800" y="220"/>
                  <a:pt x="13800" y="491"/>
                </a:cubicBezTo>
                <a:lnTo>
                  <a:pt x="13800" y="1964"/>
                </a:lnTo>
                <a:lnTo>
                  <a:pt x="12600" y="1964"/>
                </a:lnTo>
                <a:lnTo>
                  <a:pt x="12600" y="491"/>
                </a:lnTo>
                <a:cubicBezTo>
                  <a:pt x="12600" y="220"/>
                  <a:pt x="12331" y="0"/>
                  <a:pt x="12000" y="0"/>
                </a:cubicBezTo>
                <a:cubicBezTo>
                  <a:pt x="11669" y="0"/>
                  <a:pt x="11400" y="220"/>
                  <a:pt x="11400" y="491"/>
                </a:cubicBezTo>
                <a:lnTo>
                  <a:pt x="11400" y="1964"/>
                </a:lnTo>
                <a:lnTo>
                  <a:pt x="10200" y="1964"/>
                </a:lnTo>
                <a:lnTo>
                  <a:pt x="10200" y="491"/>
                </a:lnTo>
                <a:cubicBezTo>
                  <a:pt x="10200" y="220"/>
                  <a:pt x="9931" y="0"/>
                  <a:pt x="9600" y="0"/>
                </a:cubicBezTo>
                <a:cubicBezTo>
                  <a:pt x="9269" y="0"/>
                  <a:pt x="9000" y="220"/>
                  <a:pt x="9000" y="491"/>
                </a:cubicBezTo>
                <a:lnTo>
                  <a:pt x="9000" y="1964"/>
                </a:lnTo>
                <a:lnTo>
                  <a:pt x="7800" y="1964"/>
                </a:lnTo>
                <a:lnTo>
                  <a:pt x="7800" y="491"/>
                </a:lnTo>
                <a:cubicBezTo>
                  <a:pt x="7800" y="220"/>
                  <a:pt x="7531" y="0"/>
                  <a:pt x="7200" y="0"/>
                </a:cubicBezTo>
                <a:cubicBezTo>
                  <a:pt x="6869" y="0"/>
                  <a:pt x="6600" y="220"/>
                  <a:pt x="6600" y="491"/>
                </a:cubicBezTo>
                <a:lnTo>
                  <a:pt x="6600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31" y="0"/>
                  <a:pt x="4800" y="0"/>
                </a:cubicBezTo>
                <a:cubicBezTo>
                  <a:pt x="4469" y="0"/>
                  <a:pt x="4200" y="220"/>
                  <a:pt x="4200" y="491"/>
                </a:cubicBezTo>
                <a:lnTo>
                  <a:pt x="4200" y="1964"/>
                </a:lnTo>
                <a:lnTo>
                  <a:pt x="1200" y="1964"/>
                </a:lnTo>
                <a:cubicBezTo>
                  <a:pt x="538" y="1964"/>
                  <a:pt x="0" y="2404"/>
                  <a:pt x="0" y="2945"/>
                </a:cubicBezTo>
                <a:lnTo>
                  <a:pt x="0" y="20618"/>
                </a:lnTo>
                <a:cubicBezTo>
                  <a:pt x="0" y="21161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1"/>
                  <a:pt x="21600" y="20618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3600" y="8836"/>
                </a:moveTo>
                <a:lnTo>
                  <a:pt x="10800" y="8836"/>
                </a:lnTo>
                <a:cubicBezTo>
                  <a:pt x="11131" y="8836"/>
                  <a:pt x="11400" y="8617"/>
                  <a:pt x="11400" y="8345"/>
                </a:cubicBezTo>
                <a:cubicBezTo>
                  <a:pt x="11400" y="8075"/>
                  <a:pt x="11131" y="7855"/>
                  <a:pt x="10800" y="7855"/>
                </a:cubicBezTo>
                <a:lnTo>
                  <a:pt x="3600" y="7855"/>
                </a:lnTo>
                <a:cubicBezTo>
                  <a:pt x="3269" y="7855"/>
                  <a:pt x="3000" y="8075"/>
                  <a:pt x="3000" y="8345"/>
                </a:cubicBezTo>
                <a:cubicBezTo>
                  <a:pt x="3000" y="8617"/>
                  <a:pt x="3269" y="8836"/>
                  <a:pt x="3600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8" name="Shape 2538"/>
          <p:cNvSpPr/>
          <p:nvPr/>
        </p:nvSpPr>
        <p:spPr>
          <a:xfrm>
            <a:off x="2506035" y="2581256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9" name="Shape 2539"/>
          <p:cNvSpPr/>
          <p:nvPr/>
        </p:nvSpPr>
        <p:spPr>
          <a:xfrm>
            <a:off x="3013903" y="2625695"/>
            <a:ext cx="279328" cy="19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0" name="Shape 2540"/>
          <p:cNvSpPr/>
          <p:nvPr/>
        </p:nvSpPr>
        <p:spPr>
          <a:xfrm>
            <a:off x="3547164" y="258125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1" name="Shape 2541"/>
          <p:cNvSpPr/>
          <p:nvPr/>
        </p:nvSpPr>
        <p:spPr>
          <a:xfrm>
            <a:off x="4105818" y="2606650"/>
            <a:ext cx="228541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8" y="10800"/>
                </a:moveTo>
                <a:lnTo>
                  <a:pt x="21424" y="1024"/>
                </a:lnTo>
                <a:cubicBezTo>
                  <a:pt x="21533" y="916"/>
                  <a:pt x="21600" y="766"/>
                  <a:pt x="21600" y="600"/>
                </a:cubicBezTo>
                <a:cubicBezTo>
                  <a:pt x="21600" y="269"/>
                  <a:pt x="21332" y="0"/>
                  <a:pt x="21000" y="0"/>
                </a:cubicBezTo>
                <a:cubicBezTo>
                  <a:pt x="20835" y="0"/>
                  <a:pt x="20685" y="67"/>
                  <a:pt x="20576" y="176"/>
                </a:cubicBezTo>
                <a:lnTo>
                  <a:pt x="10800" y="9952"/>
                </a:lnTo>
                <a:lnTo>
                  <a:pt x="1024" y="176"/>
                </a:lnTo>
                <a:cubicBezTo>
                  <a:pt x="916" y="67"/>
                  <a:pt x="766" y="0"/>
                  <a:pt x="600" y="0"/>
                </a:cubicBezTo>
                <a:cubicBezTo>
                  <a:pt x="268" y="0"/>
                  <a:pt x="0" y="269"/>
                  <a:pt x="0" y="600"/>
                </a:cubicBezTo>
                <a:cubicBezTo>
                  <a:pt x="0" y="766"/>
                  <a:pt x="67" y="916"/>
                  <a:pt x="176" y="1025"/>
                </a:cubicBezTo>
                <a:lnTo>
                  <a:pt x="9952" y="10800"/>
                </a:lnTo>
                <a:lnTo>
                  <a:pt x="176" y="20576"/>
                </a:lnTo>
                <a:cubicBezTo>
                  <a:pt x="67" y="20684"/>
                  <a:pt x="0" y="20834"/>
                  <a:pt x="0" y="21000"/>
                </a:cubicBezTo>
                <a:cubicBezTo>
                  <a:pt x="0" y="21332"/>
                  <a:pt x="268" y="21600"/>
                  <a:pt x="600" y="21600"/>
                </a:cubicBezTo>
                <a:cubicBezTo>
                  <a:pt x="766" y="21600"/>
                  <a:pt x="916" y="21533"/>
                  <a:pt x="1024" y="21424"/>
                </a:cubicBezTo>
                <a:lnTo>
                  <a:pt x="10800" y="11648"/>
                </a:lnTo>
                <a:lnTo>
                  <a:pt x="20576" y="21424"/>
                </a:lnTo>
                <a:cubicBezTo>
                  <a:pt x="20685" y="21533"/>
                  <a:pt x="20835" y="21600"/>
                  <a:pt x="21000" y="21600"/>
                </a:cubicBezTo>
                <a:cubicBezTo>
                  <a:pt x="21332" y="21600"/>
                  <a:pt x="21600" y="21332"/>
                  <a:pt x="21600" y="21000"/>
                </a:cubicBezTo>
                <a:cubicBezTo>
                  <a:pt x="21600" y="20834"/>
                  <a:pt x="21533" y="20684"/>
                  <a:pt x="21424" y="20576"/>
                </a:cubicBezTo>
                <a:cubicBezTo>
                  <a:pt x="21424" y="20576"/>
                  <a:pt x="11648" y="10800"/>
                  <a:pt x="11648" y="108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2" name="Shape 2542"/>
          <p:cNvSpPr/>
          <p:nvPr/>
        </p:nvSpPr>
        <p:spPr>
          <a:xfrm>
            <a:off x="4613686" y="258125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10309"/>
                </a:moveTo>
                <a:lnTo>
                  <a:pt x="4909" y="10309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10309"/>
                  <a:pt x="16691" y="10309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1291"/>
                </a:lnTo>
                <a:lnTo>
                  <a:pt x="16691" y="11291"/>
                </a:lnTo>
                <a:cubicBezTo>
                  <a:pt x="16691" y="11291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3" name="Shape 2543"/>
          <p:cNvSpPr/>
          <p:nvPr/>
        </p:nvSpPr>
        <p:spPr>
          <a:xfrm>
            <a:off x="5146947" y="258125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8655"/>
                </a:moveTo>
                <a:lnTo>
                  <a:pt x="14727" y="18655"/>
                </a:lnTo>
                <a:lnTo>
                  <a:pt x="14727" y="19636"/>
                </a:lnTo>
                <a:lnTo>
                  <a:pt x="15709" y="19636"/>
                </a:lnTo>
                <a:cubicBezTo>
                  <a:pt x="15709" y="19636"/>
                  <a:pt x="15709" y="18655"/>
                  <a:pt x="15709" y="18655"/>
                </a:cubicBezTo>
                <a:close/>
                <a:moveTo>
                  <a:pt x="15709" y="14727"/>
                </a:moveTo>
                <a:lnTo>
                  <a:pt x="14727" y="14727"/>
                </a:lnTo>
                <a:lnTo>
                  <a:pt x="14727" y="15709"/>
                </a:lnTo>
                <a:lnTo>
                  <a:pt x="15709" y="15709"/>
                </a:lnTo>
                <a:cubicBezTo>
                  <a:pt x="15709" y="15709"/>
                  <a:pt x="15709" y="14727"/>
                  <a:pt x="15709" y="14727"/>
                </a:cubicBezTo>
                <a:close/>
                <a:moveTo>
                  <a:pt x="14727" y="10800"/>
                </a:moveTo>
                <a:lnTo>
                  <a:pt x="15709" y="10800"/>
                </a:lnTo>
                <a:lnTo>
                  <a:pt x="15709" y="9818"/>
                </a:lnTo>
                <a:lnTo>
                  <a:pt x="14727" y="9818"/>
                </a:lnTo>
                <a:cubicBezTo>
                  <a:pt x="14727" y="9818"/>
                  <a:pt x="14727" y="10800"/>
                  <a:pt x="14727" y="10800"/>
                </a:cubicBezTo>
                <a:close/>
                <a:moveTo>
                  <a:pt x="15709" y="16691"/>
                </a:moveTo>
                <a:lnTo>
                  <a:pt x="14727" y="16691"/>
                </a:lnTo>
                <a:lnTo>
                  <a:pt x="14727" y="17673"/>
                </a:lnTo>
                <a:lnTo>
                  <a:pt x="15709" y="17673"/>
                </a:lnTo>
                <a:cubicBezTo>
                  <a:pt x="15709" y="17673"/>
                  <a:pt x="15709" y="16691"/>
                  <a:pt x="15709" y="16691"/>
                </a:cubicBezTo>
                <a:close/>
                <a:moveTo>
                  <a:pt x="14727" y="8836"/>
                </a:moveTo>
                <a:lnTo>
                  <a:pt x="15709" y="8836"/>
                </a:lnTo>
                <a:lnTo>
                  <a:pt x="15709" y="7855"/>
                </a:lnTo>
                <a:lnTo>
                  <a:pt x="14727" y="7855"/>
                </a:lnTo>
                <a:cubicBezTo>
                  <a:pt x="14727" y="7855"/>
                  <a:pt x="14727" y="8836"/>
                  <a:pt x="14727" y="8836"/>
                </a:cubicBezTo>
                <a:close/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1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7" y="6873"/>
                </a:moveTo>
                <a:lnTo>
                  <a:pt x="15709" y="6873"/>
                </a:lnTo>
                <a:lnTo>
                  <a:pt x="15709" y="5891"/>
                </a:lnTo>
                <a:lnTo>
                  <a:pt x="14727" y="5891"/>
                </a:lnTo>
                <a:cubicBezTo>
                  <a:pt x="14727" y="5891"/>
                  <a:pt x="14727" y="6873"/>
                  <a:pt x="14727" y="6873"/>
                </a:cubicBezTo>
                <a:close/>
                <a:moveTo>
                  <a:pt x="16691" y="12273"/>
                </a:moveTo>
                <a:lnTo>
                  <a:pt x="13745" y="12273"/>
                </a:lnTo>
                <a:lnTo>
                  <a:pt x="13745" y="4909"/>
                </a:ln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2273"/>
                  <a:pt x="16691" y="12273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3745" y="20618"/>
                </a:lnTo>
                <a:lnTo>
                  <a:pt x="13745" y="13255"/>
                </a:lnTo>
                <a:lnTo>
                  <a:pt x="16691" y="13255"/>
                </a:lnTo>
                <a:cubicBezTo>
                  <a:pt x="16691" y="13255"/>
                  <a:pt x="16691" y="19636"/>
                  <a:pt x="16691" y="19636"/>
                </a:cubicBezTo>
                <a:close/>
                <a:moveTo>
                  <a:pt x="12764" y="12273"/>
                </a:moveTo>
                <a:lnTo>
                  <a:pt x="4909" y="12273"/>
                </a:lnTo>
                <a:lnTo>
                  <a:pt x="4909" y="4909"/>
                </a:lnTo>
                <a:lnTo>
                  <a:pt x="12764" y="4909"/>
                </a:lnTo>
                <a:cubicBezTo>
                  <a:pt x="12764" y="4909"/>
                  <a:pt x="12764" y="12273"/>
                  <a:pt x="12764" y="12273"/>
                </a:cubicBezTo>
                <a:close/>
                <a:moveTo>
                  <a:pt x="12764" y="20618"/>
                </a:moveTo>
                <a:lnTo>
                  <a:pt x="4909" y="20618"/>
                </a:lnTo>
                <a:lnTo>
                  <a:pt x="4909" y="13255"/>
                </a:lnTo>
                <a:lnTo>
                  <a:pt x="12764" y="13255"/>
                </a:lnTo>
                <a:cubicBezTo>
                  <a:pt x="12764" y="13255"/>
                  <a:pt x="12764" y="20618"/>
                  <a:pt x="12764" y="20618"/>
                </a:cubicBezTo>
                <a:close/>
                <a:moveTo>
                  <a:pt x="3927" y="12273"/>
                </a:moveTo>
                <a:lnTo>
                  <a:pt x="982" y="12273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3927" y="4909"/>
                </a:lnTo>
                <a:cubicBezTo>
                  <a:pt x="3927" y="4909"/>
                  <a:pt x="3927" y="12273"/>
                  <a:pt x="3927" y="12273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255"/>
                </a:lnTo>
                <a:lnTo>
                  <a:pt x="3927" y="13255"/>
                </a:lnTo>
                <a:cubicBezTo>
                  <a:pt x="3927" y="13255"/>
                  <a:pt x="3927" y="20618"/>
                  <a:pt x="3927" y="20618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1964" y="10800"/>
                </a:moveTo>
                <a:lnTo>
                  <a:pt x="2945" y="10800"/>
                </a:lnTo>
                <a:lnTo>
                  <a:pt x="2945" y="9818"/>
                </a:lnTo>
                <a:lnTo>
                  <a:pt x="1964" y="9818"/>
                </a:lnTo>
                <a:cubicBezTo>
                  <a:pt x="1964" y="9818"/>
                  <a:pt x="1964" y="10800"/>
                  <a:pt x="1964" y="10800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4" name="Shape 2544"/>
          <p:cNvSpPr/>
          <p:nvPr/>
        </p:nvSpPr>
        <p:spPr>
          <a:xfrm>
            <a:off x="5680208" y="258125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8255"/>
                </a:moveTo>
                <a:lnTo>
                  <a:pt x="12837" y="10800"/>
                </a:lnTo>
                <a:lnTo>
                  <a:pt x="8836" y="13345"/>
                </a:lnTo>
                <a:cubicBezTo>
                  <a:pt x="8836" y="13345"/>
                  <a:pt x="8836" y="8255"/>
                  <a:pt x="8836" y="8255"/>
                </a:cubicBezTo>
                <a:close/>
                <a:moveTo>
                  <a:pt x="8345" y="14727"/>
                </a:moveTo>
                <a:cubicBezTo>
                  <a:pt x="8461" y="14727"/>
                  <a:pt x="8564" y="14681"/>
                  <a:pt x="8647" y="14614"/>
                </a:cubicBezTo>
                <a:lnTo>
                  <a:pt x="8652" y="14620"/>
                </a:lnTo>
                <a:lnTo>
                  <a:pt x="14052" y="11184"/>
                </a:lnTo>
                <a:lnTo>
                  <a:pt x="14047" y="11178"/>
                </a:lnTo>
                <a:cubicBezTo>
                  <a:pt x="14160" y="11088"/>
                  <a:pt x="14236" y="10955"/>
                  <a:pt x="14236" y="10800"/>
                </a:cubicBezTo>
                <a:cubicBezTo>
                  <a:pt x="14236" y="10645"/>
                  <a:pt x="14160" y="10512"/>
                  <a:pt x="14047" y="10422"/>
                </a:cubicBezTo>
                <a:lnTo>
                  <a:pt x="14052" y="10417"/>
                </a:lnTo>
                <a:lnTo>
                  <a:pt x="8652" y="6980"/>
                </a:lnTo>
                <a:lnTo>
                  <a:pt x="8647" y="6986"/>
                </a:lnTo>
                <a:cubicBezTo>
                  <a:pt x="8564" y="6919"/>
                  <a:pt x="8461" y="6873"/>
                  <a:pt x="8345" y="6873"/>
                </a:cubicBezTo>
                <a:cubicBezTo>
                  <a:pt x="8074" y="6873"/>
                  <a:pt x="7855" y="7093"/>
                  <a:pt x="7855" y="7364"/>
                </a:cubicBezTo>
                <a:lnTo>
                  <a:pt x="7855" y="14236"/>
                </a:lnTo>
                <a:cubicBezTo>
                  <a:pt x="7855" y="14507"/>
                  <a:pt x="8074" y="14727"/>
                  <a:pt x="8345" y="14727"/>
                </a:cubicBezTo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5" name="Shape 2545"/>
          <p:cNvSpPr/>
          <p:nvPr/>
        </p:nvSpPr>
        <p:spPr>
          <a:xfrm>
            <a:off x="880859" y="311451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6" name="Shape 2546"/>
          <p:cNvSpPr/>
          <p:nvPr/>
        </p:nvSpPr>
        <p:spPr>
          <a:xfrm>
            <a:off x="1414120" y="3139911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7" name="Shape 2547"/>
          <p:cNvSpPr/>
          <p:nvPr/>
        </p:nvSpPr>
        <p:spPr>
          <a:xfrm>
            <a:off x="1947381" y="311451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8" name="Shape 2548"/>
          <p:cNvSpPr/>
          <p:nvPr/>
        </p:nvSpPr>
        <p:spPr>
          <a:xfrm>
            <a:off x="2480642" y="3222439"/>
            <a:ext cx="279328" cy="634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9" name="Shape 2549"/>
          <p:cNvSpPr/>
          <p:nvPr/>
        </p:nvSpPr>
        <p:spPr>
          <a:xfrm>
            <a:off x="3013903" y="311451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1291"/>
                </a:moveTo>
                <a:cubicBezTo>
                  <a:pt x="10529" y="11291"/>
                  <a:pt x="10309" y="11072"/>
                  <a:pt x="10309" y="10800"/>
                </a:cubicBezTo>
                <a:cubicBezTo>
                  <a:pt x="10309" y="10529"/>
                  <a:pt x="10529" y="10309"/>
                  <a:pt x="10800" y="10309"/>
                </a:cubicBezTo>
                <a:cubicBezTo>
                  <a:pt x="11071" y="10309"/>
                  <a:pt x="11291" y="10529"/>
                  <a:pt x="11291" y="10800"/>
                </a:cubicBezTo>
                <a:cubicBezTo>
                  <a:pt x="11291" y="11072"/>
                  <a:pt x="11071" y="11291"/>
                  <a:pt x="10800" y="11291"/>
                </a:cubicBezTo>
                <a:moveTo>
                  <a:pt x="10800" y="9327"/>
                </a:moveTo>
                <a:cubicBezTo>
                  <a:pt x="9986" y="9327"/>
                  <a:pt x="9327" y="9987"/>
                  <a:pt x="9327" y="10800"/>
                </a:cubicBezTo>
                <a:cubicBezTo>
                  <a:pt x="9327" y="11614"/>
                  <a:pt x="9986" y="12273"/>
                  <a:pt x="10800" y="12273"/>
                </a:cubicBezTo>
                <a:cubicBezTo>
                  <a:pt x="11614" y="12273"/>
                  <a:pt x="12273" y="11614"/>
                  <a:pt x="12273" y="10800"/>
                </a:cubicBezTo>
                <a:cubicBezTo>
                  <a:pt x="12273" y="9987"/>
                  <a:pt x="11614" y="9327"/>
                  <a:pt x="10800" y="9327"/>
                </a:cubicBezTo>
                <a:moveTo>
                  <a:pt x="5400" y="11291"/>
                </a:moveTo>
                <a:cubicBezTo>
                  <a:pt x="5129" y="11291"/>
                  <a:pt x="4909" y="11072"/>
                  <a:pt x="4909" y="10800"/>
                </a:cubicBezTo>
                <a:cubicBezTo>
                  <a:pt x="4909" y="10529"/>
                  <a:pt x="5129" y="10309"/>
                  <a:pt x="5400" y="10309"/>
                </a:cubicBezTo>
                <a:cubicBezTo>
                  <a:pt x="5671" y="10309"/>
                  <a:pt x="5891" y="10529"/>
                  <a:pt x="5891" y="10800"/>
                </a:cubicBezTo>
                <a:cubicBezTo>
                  <a:pt x="5891" y="11072"/>
                  <a:pt x="5671" y="11291"/>
                  <a:pt x="5400" y="11291"/>
                </a:cubicBezTo>
                <a:moveTo>
                  <a:pt x="5400" y="9327"/>
                </a:moveTo>
                <a:cubicBezTo>
                  <a:pt x="4586" y="9327"/>
                  <a:pt x="3927" y="9987"/>
                  <a:pt x="3927" y="10800"/>
                </a:cubicBezTo>
                <a:cubicBezTo>
                  <a:pt x="3927" y="11614"/>
                  <a:pt x="4586" y="12273"/>
                  <a:pt x="5400" y="12273"/>
                </a:cubicBezTo>
                <a:cubicBezTo>
                  <a:pt x="6214" y="12273"/>
                  <a:pt x="6873" y="11614"/>
                  <a:pt x="6873" y="10800"/>
                </a:cubicBezTo>
                <a:cubicBezTo>
                  <a:pt x="6873" y="9987"/>
                  <a:pt x="6214" y="9327"/>
                  <a:pt x="5400" y="9327"/>
                </a:cubicBezTo>
                <a:moveTo>
                  <a:pt x="16200" y="11291"/>
                </a:moveTo>
                <a:cubicBezTo>
                  <a:pt x="15929" y="11291"/>
                  <a:pt x="15709" y="11072"/>
                  <a:pt x="15709" y="10800"/>
                </a:cubicBezTo>
                <a:cubicBezTo>
                  <a:pt x="15709" y="10529"/>
                  <a:pt x="15929" y="10309"/>
                  <a:pt x="16200" y="10309"/>
                </a:cubicBezTo>
                <a:cubicBezTo>
                  <a:pt x="16471" y="10309"/>
                  <a:pt x="16691" y="10529"/>
                  <a:pt x="16691" y="10800"/>
                </a:cubicBezTo>
                <a:cubicBezTo>
                  <a:pt x="16691" y="11072"/>
                  <a:pt x="16471" y="11291"/>
                  <a:pt x="16200" y="11291"/>
                </a:cubicBezTo>
                <a:moveTo>
                  <a:pt x="16200" y="9327"/>
                </a:moveTo>
                <a:cubicBezTo>
                  <a:pt x="15386" y="9327"/>
                  <a:pt x="14727" y="9987"/>
                  <a:pt x="14727" y="10800"/>
                </a:cubicBezTo>
                <a:cubicBezTo>
                  <a:pt x="14727" y="11614"/>
                  <a:pt x="15386" y="12273"/>
                  <a:pt x="16200" y="12273"/>
                </a:cubicBezTo>
                <a:cubicBezTo>
                  <a:pt x="17014" y="12273"/>
                  <a:pt x="17673" y="11614"/>
                  <a:pt x="17673" y="10800"/>
                </a:cubicBezTo>
                <a:cubicBezTo>
                  <a:pt x="17673" y="9987"/>
                  <a:pt x="17014" y="9327"/>
                  <a:pt x="16200" y="93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0" name="Shape 2550"/>
          <p:cNvSpPr/>
          <p:nvPr/>
        </p:nvSpPr>
        <p:spPr>
          <a:xfrm>
            <a:off x="3547164" y="311451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1" name="Shape 2551"/>
          <p:cNvSpPr/>
          <p:nvPr/>
        </p:nvSpPr>
        <p:spPr>
          <a:xfrm>
            <a:off x="4080425" y="311451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2" name="Shape 2552"/>
          <p:cNvSpPr/>
          <p:nvPr/>
        </p:nvSpPr>
        <p:spPr>
          <a:xfrm>
            <a:off x="4613686" y="3127214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3" name="Shape 2553"/>
          <p:cNvSpPr/>
          <p:nvPr/>
        </p:nvSpPr>
        <p:spPr>
          <a:xfrm>
            <a:off x="5146947" y="3127214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8100"/>
                </a:moveTo>
                <a:cubicBezTo>
                  <a:pt x="14896" y="8100"/>
                  <a:pt x="14236" y="8826"/>
                  <a:pt x="14236" y="9720"/>
                </a:cubicBezTo>
                <a:cubicBezTo>
                  <a:pt x="14236" y="10615"/>
                  <a:pt x="14896" y="11340"/>
                  <a:pt x="15709" y="11340"/>
                </a:cubicBezTo>
                <a:cubicBezTo>
                  <a:pt x="16522" y="11340"/>
                  <a:pt x="17182" y="10615"/>
                  <a:pt x="17182" y="9720"/>
                </a:cubicBezTo>
                <a:cubicBezTo>
                  <a:pt x="17182" y="8826"/>
                  <a:pt x="16522" y="8100"/>
                  <a:pt x="15709" y="8100"/>
                </a:cubicBezTo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  <a:moveTo>
                  <a:pt x="10800" y="8100"/>
                </a:moveTo>
                <a:cubicBezTo>
                  <a:pt x="9987" y="8100"/>
                  <a:pt x="9327" y="8826"/>
                  <a:pt x="9327" y="9720"/>
                </a:cubicBezTo>
                <a:cubicBezTo>
                  <a:pt x="9327" y="10615"/>
                  <a:pt x="9987" y="11340"/>
                  <a:pt x="10800" y="11340"/>
                </a:cubicBezTo>
                <a:cubicBezTo>
                  <a:pt x="11613" y="11340"/>
                  <a:pt x="12273" y="10615"/>
                  <a:pt x="12273" y="9720"/>
                </a:cubicBezTo>
                <a:cubicBezTo>
                  <a:pt x="12273" y="8826"/>
                  <a:pt x="11613" y="8100"/>
                  <a:pt x="10800" y="8100"/>
                </a:cubicBezTo>
                <a:moveTo>
                  <a:pt x="5891" y="8100"/>
                </a:moveTo>
                <a:cubicBezTo>
                  <a:pt x="5078" y="8100"/>
                  <a:pt x="4418" y="8826"/>
                  <a:pt x="4418" y="9720"/>
                </a:cubicBezTo>
                <a:cubicBezTo>
                  <a:pt x="4418" y="10615"/>
                  <a:pt x="5078" y="11340"/>
                  <a:pt x="5891" y="11340"/>
                </a:cubicBezTo>
                <a:cubicBezTo>
                  <a:pt x="6704" y="11340"/>
                  <a:pt x="7364" y="10615"/>
                  <a:pt x="7364" y="9720"/>
                </a:cubicBezTo>
                <a:cubicBezTo>
                  <a:pt x="7364" y="8826"/>
                  <a:pt x="6704" y="8100"/>
                  <a:pt x="5891" y="81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4" name="Shape 2554"/>
          <p:cNvSpPr/>
          <p:nvPr/>
        </p:nvSpPr>
        <p:spPr>
          <a:xfrm>
            <a:off x="5680208" y="3127214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5" name="Shape 2555"/>
          <p:cNvSpPr/>
          <p:nvPr/>
        </p:nvSpPr>
        <p:spPr>
          <a:xfrm>
            <a:off x="880859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35"/>
                  <a:pt x="19650" y="15637"/>
                  <a:pt x="18073" y="1737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8266"/>
                  <a:pt x="1950" y="5963"/>
                  <a:pt x="3527" y="4221"/>
                </a:cubicBezTo>
                <a:lnTo>
                  <a:pt x="17379" y="18073"/>
                </a:lnTo>
                <a:cubicBezTo>
                  <a:pt x="15637" y="19650"/>
                  <a:pt x="13334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6" name="Shape 2556"/>
          <p:cNvSpPr/>
          <p:nvPr/>
        </p:nvSpPr>
        <p:spPr>
          <a:xfrm>
            <a:off x="1414120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7" name="Shape 2557"/>
          <p:cNvSpPr/>
          <p:nvPr/>
        </p:nvSpPr>
        <p:spPr>
          <a:xfrm>
            <a:off x="1947381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8" name="Shape 2558"/>
          <p:cNvSpPr/>
          <p:nvPr/>
        </p:nvSpPr>
        <p:spPr>
          <a:xfrm>
            <a:off x="2480642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782" y="5891"/>
                </a:moveTo>
                <a:lnTo>
                  <a:pt x="9818" y="5891"/>
                </a:lnTo>
                <a:cubicBezTo>
                  <a:pt x="9547" y="5891"/>
                  <a:pt x="9327" y="6111"/>
                  <a:pt x="9327" y="6382"/>
                </a:cubicBezTo>
                <a:cubicBezTo>
                  <a:pt x="9327" y="6394"/>
                  <a:pt x="9334" y="6405"/>
                  <a:pt x="9334" y="6417"/>
                </a:cubicBezTo>
                <a:lnTo>
                  <a:pt x="9328" y="6417"/>
                </a:lnTo>
                <a:lnTo>
                  <a:pt x="9819" y="12308"/>
                </a:lnTo>
                <a:lnTo>
                  <a:pt x="9825" y="12307"/>
                </a:lnTo>
                <a:cubicBezTo>
                  <a:pt x="9844" y="12562"/>
                  <a:pt x="10050" y="12764"/>
                  <a:pt x="10309" y="12764"/>
                </a:cubicBezTo>
                <a:lnTo>
                  <a:pt x="11291" y="12764"/>
                </a:lnTo>
                <a:cubicBezTo>
                  <a:pt x="11550" y="12764"/>
                  <a:pt x="11756" y="12562"/>
                  <a:pt x="11775" y="12307"/>
                </a:cubicBezTo>
                <a:lnTo>
                  <a:pt x="11781" y="12308"/>
                </a:lnTo>
                <a:lnTo>
                  <a:pt x="12272" y="6417"/>
                </a:lnTo>
                <a:lnTo>
                  <a:pt x="12266" y="6417"/>
                </a:lnTo>
                <a:cubicBezTo>
                  <a:pt x="12267" y="6405"/>
                  <a:pt x="12273" y="6394"/>
                  <a:pt x="12273" y="6382"/>
                </a:cubicBezTo>
                <a:cubicBezTo>
                  <a:pt x="12273" y="6111"/>
                  <a:pt x="12053" y="5891"/>
                  <a:pt x="11782" y="5891"/>
                </a:cubicBezTo>
                <a:moveTo>
                  <a:pt x="10800" y="13745"/>
                </a:moveTo>
                <a:cubicBezTo>
                  <a:pt x="10258" y="13745"/>
                  <a:pt x="9818" y="14186"/>
                  <a:pt x="9818" y="14727"/>
                </a:cubicBezTo>
                <a:cubicBezTo>
                  <a:pt x="9818" y="15269"/>
                  <a:pt x="10258" y="15709"/>
                  <a:pt x="10800" y="15709"/>
                </a:cubicBezTo>
                <a:cubicBezTo>
                  <a:pt x="11342" y="15709"/>
                  <a:pt x="11782" y="15269"/>
                  <a:pt x="11782" y="14727"/>
                </a:cubicBezTo>
                <a:cubicBezTo>
                  <a:pt x="11782" y="14186"/>
                  <a:pt x="11342" y="13745"/>
                  <a:pt x="10800" y="137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9" name="Shape 2559"/>
          <p:cNvSpPr/>
          <p:nvPr/>
        </p:nvSpPr>
        <p:spPr>
          <a:xfrm>
            <a:off x="3013903" y="3673172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0"/>
                  <a:pt x="982" y="16800"/>
                </a:cubicBezTo>
                <a:lnTo>
                  <a:pt x="2455" y="16800"/>
                </a:lnTo>
                <a:cubicBezTo>
                  <a:pt x="2725" y="16800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20618" y="20400"/>
                </a:move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0" name="Shape 2560"/>
          <p:cNvSpPr/>
          <p:nvPr/>
        </p:nvSpPr>
        <p:spPr>
          <a:xfrm>
            <a:off x="3547164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3745"/>
                </a:moveTo>
                <a:cubicBezTo>
                  <a:pt x="2726" y="13745"/>
                  <a:pt x="2945" y="13526"/>
                  <a:pt x="2945" y="13255"/>
                </a:cubicBezTo>
                <a:cubicBezTo>
                  <a:pt x="2945" y="12984"/>
                  <a:pt x="2726" y="12764"/>
                  <a:pt x="2455" y="12764"/>
                </a:cubicBezTo>
                <a:lnTo>
                  <a:pt x="982" y="12764"/>
                </a:lnTo>
                <a:lnTo>
                  <a:pt x="982" y="982"/>
                </a:lnTo>
                <a:lnTo>
                  <a:pt x="16691" y="982"/>
                </a:lnTo>
                <a:lnTo>
                  <a:pt x="16691" y="2455"/>
                </a:lnTo>
                <a:cubicBezTo>
                  <a:pt x="16691" y="2726"/>
                  <a:pt x="16910" y="2945"/>
                  <a:pt x="17182" y="2945"/>
                </a:cubicBezTo>
                <a:cubicBezTo>
                  <a:pt x="17453" y="2945"/>
                  <a:pt x="17673" y="2726"/>
                  <a:pt x="17673" y="2455"/>
                </a:cubicBez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cubicBezTo>
                  <a:pt x="0" y="17233"/>
                  <a:pt x="440" y="17673"/>
                  <a:pt x="982" y="17673"/>
                </a:cubicBezTo>
                <a:lnTo>
                  <a:pt x="2455" y="17673"/>
                </a:lnTo>
                <a:cubicBezTo>
                  <a:pt x="2726" y="17673"/>
                  <a:pt x="2945" y="17453"/>
                  <a:pt x="2945" y="17182"/>
                </a:cubicBezTo>
                <a:cubicBezTo>
                  <a:pt x="2945" y="16911"/>
                  <a:pt x="2726" y="16691"/>
                  <a:pt x="2455" y="16691"/>
                </a:cubicBezTo>
                <a:lnTo>
                  <a:pt x="982" y="16691"/>
                </a:lnTo>
                <a:lnTo>
                  <a:pt x="982" y="13745"/>
                </a:lnTo>
                <a:cubicBezTo>
                  <a:pt x="982" y="13745"/>
                  <a:pt x="2455" y="13745"/>
                  <a:pt x="2455" y="13745"/>
                </a:cubicBezTo>
                <a:close/>
                <a:moveTo>
                  <a:pt x="20618" y="16691"/>
                </a:moveTo>
                <a:lnTo>
                  <a:pt x="4909" y="16691"/>
                </a:lnTo>
                <a:lnTo>
                  <a:pt x="4909" y="4909"/>
                </a:lnTo>
                <a:lnTo>
                  <a:pt x="20618" y="4909"/>
                </a:lnTo>
                <a:cubicBezTo>
                  <a:pt x="20618" y="4909"/>
                  <a:pt x="20618" y="16691"/>
                  <a:pt x="20618" y="16691"/>
                </a:cubicBezTo>
                <a:close/>
                <a:moveTo>
                  <a:pt x="20618" y="20618"/>
                </a:moveTo>
                <a:lnTo>
                  <a:pt x="4909" y="20618"/>
                </a:lnTo>
                <a:lnTo>
                  <a:pt x="4909" y="17673"/>
                </a:lnTo>
                <a:lnTo>
                  <a:pt x="20618" y="17673"/>
                </a:lnTo>
                <a:cubicBezTo>
                  <a:pt x="20618" y="17673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4909" y="3927"/>
                </a:lnTo>
                <a:cubicBezTo>
                  <a:pt x="4367" y="3927"/>
                  <a:pt x="3927" y="4367"/>
                  <a:pt x="3927" y="4909"/>
                </a:cubicBezTo>
                <a:lnTo>
                  <a:pt x="3927" y="20618"/>
                </a:lnTo>
                <a:cubicBezTo>
                  <a:pt x="3927" y="21160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1" name="Shape 2561"/>
          <p:cNvSpPr/>
          <p:nvPr/>
        </p:nvSpPr>
        <p:spPr>
          <a:xfrm>
            <a:off x="4080425" y="3673172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2" name="Shape 2562"/>
          <p:cNvSpPr/>
          <p:nvPr/>
        </p:nvSpPr>
        <p:spPr>
          <a:xfrm>
            <a:off x="4613686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3" name="Shape 2563"/>
          <p:cNvSpPr/>
          <p:nvPr/>
        </p:nvSpPr>
        <p:spPr>
          <a:xfrm>
            <a:off x="5146947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4" name="Shape 2564"/>
          <p:cNvSpPr/>
          <p:nvPr/>
        </p:nvSpPr>
        <p:spPr>
          <a:xfrm>
            <a:off x="5680208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10800"/>
                </a:moveTo>
                <a:lnTo>
                  <a:pt x="11782" y="10800"/>
                </a:lnTo>
                <a:lnTo>
                  <a:pt x="11782" y="12764"/>
                </a:lnTo>
                <a:lnTo>
                  <a:pt x="9818" y="12764"/>
                </a:lnTo>
                <a:cubicBezTo>
                  <a:pt x="9818" y="12764"/>
                  <a:pt x="9818" y="10800"/>
                  <a:pt x="9818" y="10800"/>
                </a:cubicBezTo>
                <a:close/>
                <a:moveTo>
                  <a:pt x="9327" y="13745"/>
                </a:moveTo>
                <a:lnTo>
                  <a:pt x="12273" y="13745"/>
                </a:lnTo>
                <a:cubicBezTo>
                  <a:pt x="12544" y="13745"/>
                  <a:pt x="12764" y="13526"/>
                  <a:pt x="12764" y="13255"/>
                </a:cubicBezTo>
                <a:lnTo>
                  <a:pt x="12764" y="10309"/>
                </a:lnTo>
                <a:cubicBezTo>
                  <a:pt x="12764" y="10038"/>
                  <a:pt x="12544" y="9818"/>
                  <a:pt x="12273" y="9818"/>
                </a:cubicBezTo>
                <a:lnTo>
                  <a:pt x="9327" y="9818"/>
                </a:lnTo>
                <a:cubicBezTo>
                  <a:pt x="9056" y="9818"/>
                  <a:pt x="8836" y="10038"/>
                  <a:pt x="8836" y="10309"/>
                </a:cubicBezTo>
                <a:lnTo>
                  <a:pt x="8836" y="13255"/>
                </a:lnTo>
                <a:cubicBezTo>
                  <a:pt x="8836" y="13526"/>
                  <a:pt x="9056" y="13745"/>
                  <a:pt x="9327" y="13745"/>
                </a:cubicBezTo>
                <a:moveTo>
                  <a:pt x="14727" y="15709"/>
                </a:moveTo>
                <a:lnTo>
                  <a:pt x="16691" y="15709"/>
                </a:lnTo>
                <a:lnTo>
                  <a:pt x="16691" y="17673"/>
                </a:lnTo>
                <a:lnTo>
                  <a:pt x="14727" y="17673"/>
                </a:lnTo>
                <a:cubicBezTo>
                  <a:pt x="14727" y="17673"/>
                  <a:pt x="14727" y="15709"/>
                  <a:pt x="14727" y="15709"/>
                </a:cubicBezTo>
                <a:close/>
                <a:moveTo>
                  <a:pt x="14236" y="18655"/>
                </a:moveTo>
                <a:lnTo>
                  <a:pt x="17182" y="18655"/>
                </a:lnTo>
                <a:cubicBezTo>
                  <a:pt x="17453" y="18655"/>
                  <a:pt x="17673" y="18435"/>
                  <a:pt x="17673" y="18164"/>
                </a:cubicBezTo>
                <a:lnTo>
                  <a:pt x="17673" y="15218"/>
                </a:lnTo>
                <a:cubicBezTo>
                  <a:pt x="17673" y="14947"/>
                  <a:pt x="17453" y="14727"/>
                  <a:pt x="17182" y="14727"/>
                </a:cubicBezTo>
                <a:lnTo>
                  <a:pt x="14236" y="14727"/>
                </a:lnTo>
                <a:cubicBezTo>
                  <a:pt x="13965" y="14727"/>
                  <a:pt x="13745" y="14947"/>
                  <a:pt x="13745" y="15218"/>
                </a:cubicBezTo>
                <a:lnTo>
                  <a:pt x="13745" y="18164"/>
                </a:lnTo>
                <a:cubicBezTo>
                  <a:pt x="13745" y="18435"/>
                  <a:pt x="13965" y="18655"/>
                  <a:pt x="14236" y="18655"/>
                </a:cubicBezTo>
                <a:moveTo>
                  <a:pt x="9818" y="5891"/>
                </a:moveTo>
                <a:lnTo>
                  <a:pt x="11782" y="5891"/>
                </a:lnTo>
                <a:lnTo>
                  <a:pt x="11782" y="7855"/>
                </a:lnTo>
                <a:lnTo>
                  <a:pt x="9818" y="7855"/>
                </a:lnTo>
                <a:cubicBezTo>
                  <a:pt x="9818" y="7855"/>
                  <a:pt x="9818" y="5891"/>
                  <a:pt x="9818" y="5891"/>
                </a:cubicBezTo>
                <a:close/>
                <a:moveTo>
                  <a:pt x="9327" y="8836"/>
                </a:moveTo>
                <a:lnTo>
                  <a:pt x="12273" y="8836"/>
                </a:lnTo>
                <a:cubicBezTo>
                  <a:pt x="12544" y="8836"/>
                  <a:pt x="12764" y="8617"/>
                  <a:pt x="12764" y="8345"/>
                </a:cubicBezTo>
                <a:lnTo>
                  <a:pt x="12764" y="5400"/>
                </a:lnTo>
                <a:cubicBezTo>
                  <a:pt x="12764" y="5129"/>
                  <a:pt x="12544" y="4909"/>
                  <a:pt x="12273" y="4909"/>
                </a:cubicBezTo>
                <a:lnTo>
                  <a:pt x="9327" y="4909"/>
                </a:lnTo>
                <a:cubicBezTo>
                  <a:pt x="9056" y="4909"/>
                  <a:pt x="8836" y="5129"/>
                  <a:pt x="8836" y="5400"/>
                </a:cubicBezTo>
                <a:lnTo>
                  <a:pt x="8836" y="8345"/>
                </a:lnTo>
                <a:cubicBezTo>
                  <a:pt x="8836" y="8617"/>
                  <a:pt x="9056" y="8836"/>
                  <a:pt x="9327" y="8836"/>
                </a:cubicBezTo>
                <a:moveTo>
                  <a:pt x="4909" y="15709"/>
                </a:moveTo>
                <a:lnTo>
                  <a:pt x="6873" y="15709"/>
                </a:lnTo>
                <a:lnTo>
                  <a:pt x="6873" y="17673"/>
                </a:lnTo>
                <a:lnTo>
                  <a:pt x="4909" y="17673"/>
                </a:lnTo>
                <a:cubicBezTo>
                  <a:pt x="4909" y="17673"/>
                  <a:pt x="4909" y="15709"/>
                  <a:pt x="4909" y="15709"/>
                </a:cubicBezTo>
                <a:close/>
                <a:moveTo>
                  <a:pt x="4418" y="18655"/>
                </a:moveTo>
                <a:lnTo>
                  <a:pt x="7364" y="18655"/>
                </a:lnTo>
                <a:cubicBezTo>
                  <a:pt x="7635" y="18655"/>
                  <a:pt x="7855" y="18435"/>
                  <a:pt x="7855" y="18164"/>
                </a:cubicBezTo>
                <a:lnTo>
                  <a:pt x="7855" y="15218"/>
                </a:lnTo>
                <a:cubicBezTo>
                  <a:pt x="7855" y="14947"/>
                  <a:pt x="7635" y="14727"/>
                  <a:pt x="7364" y="14727"/>
                </a:cubicBezTo>
                <a:lnTo>
                  <a:pt x="4418" y="14727"/>
                </a:lnTo>
                <a:cubicBezTo>
                  <a:pt x="4147" y="14727"/>
                  <a:pt x="3927" y="14947"/>
                  <a:pt x="3927" y="15218"/>
                </a:cubicBez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moveTo>
                  <a:pt x="14727" y="10800"/>
                </a:moveTo>
                <a:lnTo>
                  <a:pt x="16691" y="10800"/>
                </a:lnTo>
                <a:lnTo>
                  <a:pt x="16691" y="12764"/>
                </a:lnTo>
                <a:lnTo>
                  <a:pt x="14727" y="12764"/>
                </a:lnTo>
                <a:cubicBezTo>
                  <a:pt x="14727" y="12764"/>
                  <a:pt x="14727" y="10800"/>
                  <a:pt x="14727" y="10800"/>
                </a:cubicBezTo>
                <a:close/>
                <a:moveTo>
                  <a:pt x="14236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lnTo>
                  <a:pt x="17673" y="10309"/>
                </a:lnTo>
                <a:cubicBezTo>
                  <a:pt x="17673" y="10038"/>
                  <a:pt x="17453" y="9818"/>
                  <a:pt x="17182" y="9818"/>
                </a:cubicBezTo>
                <a:lnTo>
                  <a:pt x="14236" y="9818"/>
                </a:lnTo>
                <a:cubicBezTo>
                  <a:pt x="13965" y="9818"/>
                  <a:pt x="13745" y="10038"/>
                  <a:pt x="13745" y="10309"/>
                </a:cubicBezTo>
                <a:lnTo>
                  <a:pt x="13745" y="13255"/>
                </a:lnTo>
                <a:cubicBezTo>
                  <a:pt x="13745" y="13526"/>
                  <a:pt x="13965" y="13745"/>
                  <a:pt x="14236" y="13745"/>
                </a:cubicBezTo>
                <a:moveTo>
                  <a:pt x="4909" y="10800"/>
                </a:moveTo>
                <a:lnTo>
                  <a:pt x="6873" y="10800"/>
                </a:lnTo>
                <a:lnTo>
                  <a:pt x="6873" y="12764"/>
                </a:lnTo>
                <a:lnTo>
                  <a:pt x="4909" y="12764"/>
                </a:lnTo>
                <a:cubicBezTo>
                  <a:pt x="4909" y="12764"/>
                  <a:pt x="4909" y="10800"/>
                  <a:pt x="4909" y="10800"/>
                </a:cubicBezTo>
                <a:close/>
                <a:moveTo>
                  <a:pt x="4418" y="13745"/>
                </a:moveTo>
                <a:lnTo>
                  <a:pt x="7364" y="13745"/>
                </a:lnTo>
                <a:cubicBezTo>
                  <a:pt x="7635" y="13745"/>
                  <a:pt x="7855" y="13526"/>
                  <a:pt x="7855" y="13255"/>
                </a:cubicBezTo>
                <a:lnTo>
                  <a:pt x="7855" y="10309"/>
                </a:lnTo>
                <a:cubicBezTo>
                  <a:pt x="7855" y="10038"/>
                  <a:pt x="7635" y="9818"/>
                  <a:pt x="7364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lnTo>
                  <a:pt x="3927" y="13255"/>
                </a:lnTo>
                <a:cubicBezTo>
                  <a:pt x="3927" y="13526"/>
                  <a:pt x="4147" y="13745"/>
                  <a:pt x="4418" y="13745"/>
                </a:cubicBezTo>
                <a:moveTo>
                  <a:pt x="4909" y="5891"/>
                </a:moveTo>
                <a:lnTo>
                  <a:pt x="6873" y="5891"/>
                </a:lnTo>
                <a:lnTo>
                  <a:pt x="6873" y="7855"/>
                </a:lnTo>
                <a:lnTo>
                  <a:pt x="4909" y="7855"/>
                </a:lnTo>
                <a:cubicBezTo>
                  <a:pt x="4909" y="7855"/>
                  <a:pt x="4909" y="5891"/>
                  <a:pt x="4909" y="5891"/>
                </a:cubicBezTo>
                <a:close/>
                <a:moveTo>
                  <a:pt x="4418" y="8836"/>
                </a:moveTo>
                <a:lnTo>
                  <a:pt x="7364" y="8836"/>
                </a:lnTo>
                <a:cubicBezTo>
                  <a:pt x="7635" y="8836"/>
                  <a:pt x="7855" y="8617"/>
                  <a:pt x="7855" y="8345"/>
                </a:cubicBezTo>
                <a:lnTo>
                  <a:pt x="7855" y="5400"/>
                </a:lnTo>
                <a:cubicBezTo>
                  <a:pt x="7855" y="5129"/>
                  <a:pt x="7635" y="4909"/>
                  <a:pt x="7364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lnTo>
                  <a:pt x="3927" y="8345"/>
                </a:lnTo>
                <a:cubicBezTo>
                  <a:pt x="3927" y="8617"/>
                  <a:pt x="4147" y="8836"/>
                  <a:pt x="4418" y="8836"/>
                </a:cubicBezTo>
                <a:moveTo>
                  <a:pt x="14727" y="5891"/>
                </a:moveTo>
                <a:lnTo>
                  <a:pt x="16691" y="5891"/>
                </a:lnTo>
                <a:lnTo>
                  <a:pt x="16691" y="7855"/>
                </a:lnTo>
                <a:lnTo>
                  <a:pt x="14727" y="7855"/>
                </a:lnTo>
                <a:cubicBezTo>
                  <a:pt x="14727" y="7855"/>
                  <a:pt x="14727" y="5891"/>
                  <a:pt x="14727" y="5891"/>
                </a:cubicBezTo>
                <a:close/>
                <a:moveTo>
                  <a:pt x="14236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lnTo>
                  <a:pt x="17673" y="5400"/>
                </a:lnTo>
                <a:cubicBezTo>
                  <a:pt x="17673" y="5129"/>
                  <a:pt x="17453" y="4909"/>
                  <a:pt x="17182" y="4909"/>
                </a:cubicBezTo>
                <a:lnTo>
                  <a:pt x="14236" y="4909"/>
                </a:lnTo>
                <a:cubicBezTo>
                  <a:pt x="13965" y="4909"/>
                  <a:pt x="13745" y="5129"/>
                  <a:pt x="13745" y="5400"/>
                </a:cubicBezTo>
                <a:lnTo>
                  <a:pt x="13745" y="8345"/>
                </a:lnTo>
                <a:cubicBezTo>
                  <a:pt x="13745" y="8617"/>
                  <a:pt x="13965" y="8836"/>
                  <a:pt x="14236" y="8836"/>
                </a:cubicBezTo>
                <a:moveTo>
                  <a:pt x="19636" y="1964"/>
                </a:moveTo>
                <a:lnTo>
                  <a:pt x="1964" y="1964"/>
                </a:lnTo>
                <a:lnTo>
                  <a:pt x="1964" y="982"/>
                </a:lnTo>
                <a:lnTo>
                  <a:pt x="19636" y="982"/>
                </a:lnTo>
                <a:cubicBezTo>
                  <a:pt x="19636" y="982"/>
                  <a:pt x="19636" y="1964"/>
                  <a:pt x="19636" y="1964"/>
                </a:cubicBezTo>
                <a:close/>
                <a:moveTo>
                  <a:pt x="19636" y="20618"/>
                </a:moveTo>
                <a:lnTo>
                  <a:pt x="12764" y="20618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20618"/>
                </a:lnTo>
                <a:lnTo>
                  <a:pt x="1964" y="20618"/>
                </a:lnTo>
                <a:lnTo>
                  <a:pt x="1964" y="2945"/>
                </a:lnTo>
                <a:lnTo>
                  <a:pt x="19636" y="2945"/>
                </a:lnTo>
                <a:cubicBezTo>
                  <a:pt x="19636" y="2945"/>
                  <a:pt x="19636" y="20618"/>
                  <a:pt x="19636" y="20618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5709"/>
                </a:lnTo>
                <a:lnTo>
                  <a:pt x="11782" y="15709"/>
                </a:lnTo>
                <a:cubicBezTo>
                  <a:pt x="11782" y="15709"/>
                  <a:pt x="11782" y="20618"/>
                  <a:pt x="11782" y="20618"/>
                </a:cubicBezTo>
                <a:close/>
                <a:moveTo>
                  <a:pt x="21109" y="1964"/>
                </a:moveTo>
                <a:lnTo>
                  <a:pt x="20618" y="1964"/>
                </a:lnTo>
                <a:lnTo>
                  <a:pt x="20618" y="491"/>
                </a:lnTo>
                <a:cubicBezTo>
                  <a:pt x="20618" y="220"/>
                  <a:pt x="20399" y="0"/>
                  <a:pt x="20127" y="0"/>
                </a:cubicBezTo>
                <a:lnTo>
                  <a:pt x="1473" y="0"/>
                </a:lnTo>
                <a:cubicBezTo>
                  <a:pt x="1201" y="0"/>
                  <a:pt x="982" y="220"/>
                  <a:pt x="982" y="491"/>
                </a:cubicBezTo>
                <a:lnTo>
                  <a:pt x="982" y="1964"/>
                </a:lnTo>
                <a:lnTo>
                  <a:pt x="491" y="1964"/>
                </a:lnTo>
                <a:cubicBezTo>
                  <a:pt x="220" y="1964"/>
                  <a:pt x="0" y="2184"/>
                  <a:pt x="0" y="2455"/>
                </a:cubicBezTo>
                <a:cubicBezTo>
                  <a:pt x="0" y="2726"/>
                  <a:pt x="220" y="2945"/>
                  <a:pt x="491" y="2945"/>
                </a:cubicBezTo>
                <a:lnTo>
                  <a:pt x="982" y="2945"/>
                </a:lnTo>
                <a:lnTo>
                  <a:pt x="982" y="21109"/>
                </a:lnTo>
                <a:cubicBezTo>
                  <a:pt x="982" y="21381"/>
                  <a:pt x="1201" y="21600"/>
                  <a:pt x="1473" y="21600"/>
                </a:cubicBezTo>
                <a:lnTo>
                  <a:pt x="20127" y="21600"/>
                </a:lnTo>
                <a:cubicBezTo>
                  <a:pt x="20399" y="21600"/>
                  <a:pt x="20618" y="21381"/>
                  <a:pt x="20618" y="21109"/>
                </a:cubicBezTo>
                <a:lnTo>
                  <a:pt x="20618" y="2945"/>
                </a:lnTo>
                <a:lnTo>
                  <a:pt x="21109" y="2945"/>
                </a:lnTo>
                <a:cubicBezTo>
                  <a:pt x="21380" y="2945"/>
                  <a:pt x="21600" y="2726"/>
                  <a:pt x="21600" y="2455"/>
                </a:cubicBezTo>
                <a:cubicBezTo>
                  <a:pt x="21600" y="2184"/>
                  <a:pt x="21380" y="1964"/>
                  <a:pt x="21109" y="19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5" name="Shape 2565"/>
          <p:cNvSpPr/>
          <p:nvPr/>
        </p:nvSpPr>
        <p:spPr>
          <a:xfrm>
            <a:off x="880859" y="4206433"/>
            <a:ext cx="279328" cy="228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8400"/>
                </a:moveTo>
                <a:lnTo>
                  <a:pt x="13745" y="8400"/>
                </a:lnTo>
                <a:lnTo>
                  <a:pt x="13745" y="9600"/>
                </a:lnTo>
                <a:lnTo>
                  <a:pt x="7855" y="9600"/>
                </a:lnTo>
                <a:cubicBezTo>
                  <a:pt x="7855" y="9600"/>
                  <a:pt x="7855" y="8400"/>
                  <a:pt x="7855" y="8400"/>
                </a:cubicBezTo>
                <a:close/>
                <a:moveTo>
                  <a:pt x="7855" y="10800"/>
                </a:moveTo>
                <a:lnTo>
                  <a:pt x="13745" y="10800"/>
                </a:lnTo>
                <a:cubicBezTo>
                  <a:pt x="14287" y="10800"/>
                  <a:pt x="14727" y="10262"/>
                  <a:pt x="14727" y="9600"/>
                </a:cubicBezTo>
                <a:lnTo>
                  <a:pt x="14727" y="8400"/>
                </a:lnTo>
                <a:cubicBezTo>
                  <a:pt x="14727" y="7737"/>
                  <a:pt x="14287" y="7200"/>
                  <a:pt x="13745" y="7200"/>
                </a:cubicBezTo>
                <a:lnTo>
                  <a:pt x="7855" y="7200"/>
                </a:lnTo>
                <a:cubicBezTo>
                  <a:pt x="7313" y="7200"/>
                  <a:pt x="6873" y="7737"/>
                  <a:pt x="6873" y="8400"/>
                </a:cubicBezTo>
                <a:lnTo>
                  <a:pt x="6873" y="9600"/>
                </a:lnTo>
                <a:cubicBezTo>
                  <a:pt x="6873" y="10262"/>
                  <a:pt x="7313" y="10800"/>
                  <a:pt x="7855" y="10800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6" name="Shape 2566"/>
          <p:cNvSpPr/>
          <p:nvPr/>
        </p:nvSpPr>
        <p:spPr>
          <a:xfrm>
            <a:off x="1414120" y="4206433"/>
            <a:ext cx="279328" cy="228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2000"/>
                </a:moveTo>
                <a:cubicBezTo>
                  <a:pt x="6653" y="12000"/>
                  <a:pt x="6873" y="12268"/>
                  <a:pt x="6873" y="12599"/>
                </a:cubicBezTo>
                <a:cubicBezTo>
                  <a:pt x="6873" y="12931"/>
                  <a:pt x="6653" y="13199"/>
                  <a:pt x="6382" y="13199"/>
                </a:cubicBezTo>
                <a:cubicBezTo>
                  <a:pt x="6111" y="13199"/>
                  <a:pt x="5891" y="12931"/>
                  <a:pt x="5891" y="12599"/>
                </a:cubicBezTo>
                <a:cubicBezTo>
                  <a:pt x="5891" y="12268"/>
                  <a:pt x="6111" y="12000"/>
                  <a:pt x="6382" y="12000"/>
                </a:cubicBezTo>
                <a:moveTo>
                  <a:pt x="6382" y="14399"/>
                </a:moveTo>
                <a:cubicBezTo>
                  <a:pt x="7195" y="14399"/>
                  <a:pt x="7855" y="13594"/>
                  <a:pt x="7855" y="12599"/>
                </a:cubicBezTo>
                <a:cubicBezTo>
                  <a:pt x="7855" y="11606"/>
                  <a:pt x="7195" y="10800"/>
                  <a:pt x="6382" y="10800"/>
                </a:cubicBezTo>
                <a:cubicBezTo>
                  <a:pt x="5568" y="10800"/>
                  <a:pt x="4909" y="11606"/>
                  <a:pt x="4909" y="12599"/>
                </a:cubicBezTo>
                <a:cubicBezTo>
                  <a:pt x="4909" y="13594"/>
                  <a:pt x="5568" y="14399"/>
                  <a:pt x="6382" y="14399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0800" y="12000"/>
                </a:moveTo>
                <a:cubicBezTo>
                  <a:pt x="11071" y="12000"/>
                  <a:pt x="11291" y="12268"/>
                  <a:pt x="11291" y="12599"/>
                </a:cubicBezTo>
                <a:cubicBezTo>
                  <a:pt x="11291" y="12931"/>
                  <a:pt x="11071" y="13199"/>
                  <a:pt x="10800" y="13199"/>
                </a:cubicBezTo>
                <a:cubicBezTo>
                  <a:pt x="10529" y="13199"/>
                  <a:pt x="10309" y="12931"/>
                  <a:pt x="10309" y="12599"/>
                </a:cubicBezTo>
                <a:cubicBezTo>
                  <a:pt x="10309" y="12268"/>
                  <a:pt x="10529" y="12000"/>
                  <a:pt x="10800" y="12000"/>
                </a:cubicBezTo>
                <a:moveTo>
                  <a:pt x="10800" y="14399"/>
                </a:moveTo>
                <a:cubicBezTo>
                  <a:pt x="11614" y="14399"/>
                  <a:pt x="12273" y="13594"/>
                  <a:pt x="12273" y="12599"/>
                </a:cubicBezTo>
                <a:cubicBezTo>
                  <a:pt x="12273" y="11606"/>
                  <a:pt x="11614" y="10800"/>
                  <a:pt x="10800" y="10800"/>
                </a:cubicBezTo>
                <a:cubicBezTo>
                  <a:pt x="9986" y="10800"/>
                  <a:pt x="9327" y="11606"/>
                  <a:pt x="9327" y="12599"/>
                </a:cubicBezTo>
                <a:cubicBezTo>
                  <a:pt x="9327" y="13594"/>
                  <a:pt x="9986" y="14399"/>
                  <a:pt x="10800" y="14399"/>
                </a:cubicBezTo>
                <a:moveTo>
                  <a:pt x="15218" y="12000"/>
                </a:moveTo>
                <a:cubicBezTo>
                  <a:pt x="15489" y="12000"/>
                  <a:pt x="15709" y="12268"/>
                  <a:pt x="15709" y="12599"/>
                </a:cubicBezTo>
                <a:cubicBezTo>
                  <a:pt x="15709" y="12931"/>
                  <a:pt x="15489" y="13199"/>
                  <a:pt x="15218" y="13199"/>
                </a:cubicBezTo>
                <a:cubicBezTo>
                  <a:pt x="14947" y="13199"/>
                  <a:pt x="14727" y="12931"/>
                  <a:pt x="14727" y="12599"/>
                </a:cubicBezTo>
                <a:cubicBezTo>
                  <a:pt x="14727" y="12268"/>
                  <a:pt x="14947" y="12000"/>
                  <a:pt x="15218" y="12000"/>
                </a:cubicBezTo>
                <a:moveTo>
                  <a:pt x="15218" y="14399"/>
                </a:moveTo>
                <a:cubicBezTo>
                  <a:pt x="16032" y="14399"/>
                  <a:pt x="16691" y="13594"/>
                  <a:pt x="16691" y="12599"/>
                </a:cubicBezTo>
                <a:cubicBezTo>
                  <a:pt x="16691" y="11606"/>
                  <a:pt x="16032" y="10800"/>
                  <a:pt x="15218" y="10800"/>
                </a:cubicBezTo>
                <a:cubicBezTo>
                  <a:pt x="14405" y="10800"/>
                  <a:pt x="13745" y="11606"/>
                  <a:pt x="13745" y="12599"/>
                </a:cubicBezTo>
                <a:cubicBezTo>
                  <a:pt x="13745" y="13594"/>
                  <a:pt x="14405" y="14399"/>
                  <a:pt x="15218" y="1439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7" name="Shape 2567"/>
          <p:cNvSpPr/>
          <p:nvPr/>
        </p:nvSpPr>
        <p:spPr>
          <a:xfrm>
            <a:off x="1947381" y="4181039"/>
            <a:ext cx="279328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11782"/>
                </a:moveTo>
                <a:cubicBezTo>
                  <a:pt x="7584" y="11782"/>
                  <a:pt x="7364" y="12001"/>
                  <a:pt x="7364" y="12272"/>
                </a:cubicBezTo>
                <a:cubicBezTo>
                  <a:pt x="7364" y="12408"/>
                  <a:pt x="7419" y="12531"/>
                  <a:pt x="7507" y="12619"/>
                </a:cubicBezTo>
                <a:lnTo>
                  <a:pt x="10453" y="15565"/>
                </a:lnTo>
                <a:cubicBezTo>
                  <a:pt x="10542" y="15654"/>
                  <a:pt x="10665" y="15709"/>
                  <a:pt x="10800" y="15709"/>
                </a:cubicBezTo>
                <a:cubicBezTo>
                  <a:pt x="10935" y="15709"/>
                  <a:pt x="11058" y="15654"/>
                  <a:pt x="11147" y="15565"/>
                </a:cubicBezTo>
                <a:lnTo>
                  <a:pt x="14093" y="12619"/>
                </a:lnTo>
                <a:cubicBezTo>
                  <a:pt x="14181" y="12531"/>
                  <a:pt x="14236" y="12408"/>
                  <a:pt x="14236" y="12272"/>
                </a:cubicBezTo>
                <a:cubicBezTo>
                  <a:pt x="14236" y="12001"/>
                  <a:pt x="14016" y="11782"/>
                  <a:pt x="13745" y="11782"/>
                </a:cubicBezTo>
                <a:cubicBezTo>
                  <a:pt x="13610" y="11782"/>
                  <a:pt x="13487" y="11837"/>
                  <a:pt x="13398" y="11925"/>
                </a:cubicBezTo>
                <a:lnTo>
                  <a:pt x="11291" y="14033"/>
                </a:lnTo>
                <a:lnTo>
                  <a:pt x="11291" y="492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4033"/>
                </a:lnTo>
                <a:lnTo>
                  <a:pt x="8202" y="11925"/>
                </a:lnTo>
                <a:cubicBezTo>
                  <a:pt x="8113" y="11837"/>
                  <a:pt x="7990" y="11782"/>
                  <a:pt x="7855" y="117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8" name="Shape 2568"/>
          <p:cNvSpPr/>
          <p:nvPr/>
        </p:nvSpPr>
        <p:spPr>
          <a:xfrm>
            <a:off x="2480642" y="4181039"/>
            <a:ext cx="279328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3927"/>
                </a:moveTo>
                <a:cubicBezTo>
                  <a:pt x="7990" y="3927"/>
                  <a:pt x="8113" y="3872"/>
                  <a:pt x="8202" y="3784"/>
                </a:cubicBezTo>
                <a:lnTo>
                  <a:pt x="10309" y="1676"/>
                </a:lnTo>
                <a:lnTo>
                  <a:pt x="10309" y="15218"/>
                </a:lnTo>
                <a:lnTo>
                  <a:pt x="10309" y="15218"/>
                </a:lnTo>
                <a:cubicBezTo>
                  <a:pt x="10309" y="15489"/>
                  <a:pt x="10529" y="15709"/>
                  <a:pt x="10800" y="15709"/>
                </a:cubicBezTo>
                <a:cubicBezTo>
                  <a:pt x="11071" y="15709"/>
                  <a:pt x="11291" y="15489"/>
                  <a:pt x="11291" y="15218"/>
                </a:cubicBezTo>
                <a:lnTo>
                  <a:pt x="11291" y="1676"/>
                </a:lnTo>
                <a:lnTo>
                  <a:pt x="13398" y="3784"/>
                </a:lnTo>
                <a:cubicBezTo>
                  <a:pt x="13487" y="3872"/>
                  <a:pt x="13610" y="3927"/>
                  <a:pt x="13745" y="3927"/>
                </a:cubicBezTo>
                <a:cubicBezTo>
                  <a:pt x="14016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9" y="3178"/>
                  <a:pt x="7364" y="3301"/>
                  <a:pt x="7364" y="3436"/>
                </a:cubicBezTo>
                <a:cubicBezTo>
                  <a:pt x="7364" y="3708"/>
                  <a:pt x="7584" y="3927"/>
                  <a:pt x="7855" y="39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9" name="Shape 2569"/>
          <p:cNvSpPr/>
          <p:nvPr/>
        </p:nvSpPr>
        <p:spPr>
          <a:xfrm>
            <a:off x="3013903" y="4181039"/>
            <a:ext cx="279328" cy="279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18655" y="20618"/>
                </a:moveTo>
                <a:lnTo>
                  <a:pt x="2945" y="20618"/>
                </a:lnTo>
                <a:lnTo>
                  <a:pt x="2945" y="9818"/>
                </a:lnTo>
                <a:lnTo>
                  <a:pt x="18655" y="9818"/>
                </a:lnTo>
                <a:cubicBezTo>
                  <a:pt x="18655" y="9818"/>
                  <a:pt x="18655" y="20618"/>
                  <a:pt x="18655" y="20618"/>
                </a:cubicBezTo>
                <a:close/>
                <a:moveTo>
                  <a:pt x="3927" y="982"/>
                </a:moveTo>
                <a:lnTo>
                  <a:pt x="11782" y="982"/>
                </a:lnTo>
                <a:lnTo>
                  <a:pt x="11782" y="3436"/>
                </a:lnTo>
                <a:cubicBezTo>
                  <a:pt x="11782" y="3708"/>
                  <a:pt x="12002" y="3927"/>
                  <a:pt x="12273" y="3927"/>
                </a:cubicBezTo>
                <a:lnTo>
                  <a:pt x="14727" y="3927"/>
                </a:lnTo>
                <a:lnTo>
                  <a:pt x="14727" y="5891"/>
                </a:lnTo>
                <a:lnTo>
                  <a:pt x="3927" y="5891"/>
                </a:lnTo>
                <a:cubicBezTo>
                  <a:pt x="3927" y="5891"/>
                  <a:pt x="3927" y="982"/>
                  <a:pt x="3927" y="982"/>
                </a:cubicBezTo>
                <a:close/>
                <a:moveTo>
                  <a:pt x="12764" y="1473"/>
                </a:moveTo>
                <a:lnTo>
                  <a:pt x="14236" y="2945"/>
                </a:lnTo>
                <a:lnTo>
                  <a:pt x="12764" y="2945"/>
                </a:lnTo>
                <a:cubicBezTo>
                  <a:pt x="12764" y="2945"/>
                  <a:pt x="12764" y="1473"/>
                  <a:pt x="12764" y="1473"/>
                </a:cubicBezTo>
                <a:close/>
                <a:moveTo>
                  <a:pt x="17673" y="1964"/>
                </a:moveTo>
                <a:lnTo>
                  <a:pt x="17673" y="5891"/>
                </a:lnTo>
                <a:lnTo>
                  <a:pt x="15709" y="5891"/>
                </a:lnTo>
                <a:lnTo>
                  <a:pt x="15709" y="2945"/>
                </a:lnTo>
                <a:lnTo>
                  <a:pt x="14727" y="1964"/>
                </a:lnTo>
                <a:cubicBezTo>
                  <a:pt x="14727" y="1964"/>
                  <a:pt x="17673" y="1964"/>
                  <a:pt x="17673" y="1964"/>
                </a:cubicBezTo>
                <a:close/>
                <a:moveTo>
                  <a:pt x="20618" y="5891"/>
                </a:moveTo>
                <a:lnTo>
                  <a:pt x="18655" y="5891"/>
                </a:lnTo>
                <a:lnTo>
                  <a:pt x="18655" y="1964"/>
                </a:lnTo>
                <a:cubicBezTo>
                  <a:pt x="18655" y="1422"/>
                  <a:pt x="18215" y="982"/>
                  <a:pt x="17673" y="982"/>
                </a:cubicBezTo>
                <a:lnTo>
                  <a:pt x="13745" y="982"/>
                </a:lnTo>
                <a:lnTo>
                  <a:pt x="12764" y="0"/>
                </a:lnTo>
                <a:lnTo>
                  <a:pt x="3927" y="0"/>
                </a:lnTo>
                <a:cubicBezTo>
                  <a:pt x="3385" y="0"/>
                  <a:pt x="2945" y="440"/>
                  <a:pt x="2945" y="982"/>
                </a:cubicBezTo>
                <a:lnTo>
                  <a:pt x="2945" y="5891"/>
                </a:ln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9"/>
                  <a:pt x="440" y="9818"/>
                  <a:pt x="982" y="9818"/>
                </a:cubicBezTo>
                <a:lnTo>
                  <a:pt x="1964" y="9818"/>
                </a:lnTo>
                <a:lnTo>
                  <a:pt x="1964" y="20618"/>
                </a:lnTo>
                <a:cubicBezTo>
                  <a:pt x="1964" y="21160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60"/>
                  <a:pt x="19636" y="20618"/>
                </a:cubicBezTo>
                <a:lnTo>
                  <a:pt x="19636" y="9818"/>
                </a:lnTo>
                <a:lnTo>
                  <a:pt x="20618" y="9818"/>
                </a:lnTo>
                <a:cubicBezTo>
                  <a:pt x="21160" y="9818"/>
                  <a:pt x="21600" y="9379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7855" y="12763"/>
                </a:moveTo>
                <a:lnTo>
                  <a:pt x="13745" y="12763"/>
                </a:lnTo>
                <a:lnTo>
                  <a:pt x="13745" y="13745"/>
                </a:lnTo>
                <a:lnTo>
                  <a:pt x="7855" y="13745"/>
                </a:lnTo>
                <a:cubicBezTo>
                  <a:pt x="7855" y="13745"/>
                  <a:pt x="7855" y="12763"/>
                  <a:pt x="7855" y="12763"/>
                </a:cubicBezTo>
                <a:close/>
                <a:moveTo>
                  <a:pt x="7855" y="14727"/>
                </a:moveTo>
                <a:lnTo>
                  <a:pt x="13745" y="14727"/>
                </a:lnTo>
                <a:cubicBezTo>
                  <a:pt x="14287" y="14727"/>
                  <a:pt x="14727" y="14287"/>
                  <a:pt x="14727" y="13745"/>
                </a:cubicBezTo>
                <a:lnTo>
                  <a:pt x="14727" y="12763"/>
                </a:lnTo>
                <a:cubicBezTo>
                  <a:pt x="14727" y="12221"/>
                  <a:pt x="14287" y="11782"/>
                  <a:pt x="13745" y="11782"/>
                </a:cubicBezTo>
                <a:lnTo>
                  <a:pt x="7855" y="11782"/>
                </a:lnTo>
                <a:cubicBezTo>
                  <a:pt x="7313" y="11782"/>
                  <a:pt x="6873" y="12221"/>
                  <a:pt x="6873" y="12763"/>
                </a:cubicBezTo>
                <a:lnTo>
                  <a:pt x="6873" y="13745"/>
                </a:lnTo>
                <a:cubicBezTo>
                  <a:pt x="6873" y="14287"/>
                  <a:pt x="7313" y="14727"/>
                  <a:pt x="7855" y="147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0" name="Shape 2570"/>
          <p:cNvSpPr/>
          <p:nvPr/>
        </p:nvSpPr>
        <p:spPr>
          <a:xfrm>
            <a:off x="3547164" y="4187388"/>
            <a:ext cx="279328" cy="272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1" name="Shape 2571"/>
          <p:cNvSpPr/>
          <p:nvPr/>
        </p:nvSpPr>
        <p:spPr>
          <a:xfrm>
            <a:off x="4080425" y="41810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2" name="Shape 2572"/>
          <p:cNvSpPr/>
          <p:nvPr/>
        </p:nvSpPr>
        <p:spPr>
          <a:xfrm>
            <a:off x="4613686" y="41810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9818" y="8836"/>
                </a:lnTo>
                <a:lnTo>
                  <a:pt x="9818" y="4909"/>
                </a:lnTo>
                <a:cubicBezTo>
                  <a:pt x="9818" y="4638"/>
                  <a:pt x="9599" y="4418"/>
                  <a:pt x="9327" y="4418"/>
                </a:cubicBezTo>
                <a:cubicBezTo>
                  <a:pt x="9056" y="4418"/>
                  <a:pt x="8836" y="4638"/>
                  <a:pt x="8836" y="4909"/>
                </a:cubicBezTo>
                <a:lnTo>
                  <a:pt x="8836" y="8836"/>
                </a:ln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8836" y="9818"/>
                </a:lnTo>
                <a:lnTo>
                  <a:pt x="8836" y="13745"/>
                </a:lnTo>
                <a:cubicBezTo>
                  <a:pt x="8836" y="14017"/>
                  <a:pt x="9056" y="14236"/>
                  <a:pt x="9327" y="14236"/>
                </a:cubicBezTo>
                <a:cubicBezTo>
                  <a:pt x="9599" y="14236"/>
                  <a:pt x="9818" y="14017"/>
                  <a:pt x="9818" y="13745"/>
                </a:cubicBezTo>
                <a:lnTo>
                  <a:pt x="9818" y="9818"/>
                </a:ln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3" name="Shape 2573"/>
          <p:cNvSpPr/>
          <p:nvPr/>
        </p:nvSpPr>
        <p:spPr>
          <a:xfrm>
            <a:off x="5146947" y="41810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4" name="Shape 2574"/>
          <p:cNvSpPr/>
          <p:nvPr/>
        </p:nvSpPr>
        <p:spPr>
          <a:xfrm>
            <a:off x="5692905" y="4181040"/>
            <a:ext cx="25393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7"/>
                </a:lnTo>
                <a:lnTo>
                  <a:pt x="8640" y="15218"/>
                </a:ln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5" name="Shape 2575"/>
          <p:cNvSpPr/>
          <p:nvPr/>
        </p:nvSpPr>
        <p:spPr>
          <a:xfrm>
            <a:off x="880859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8655" y="14727"/>
                </a:lnTo>
                <a:lnTo>
                  <a:pt x="18655" y="12273"/>
                </a:lnTo>
                <a:cubicBezTo>
                  <a:pt x="18655" y="12002"/>
                  <a:pt x="18434" y="11782"/>
                  <a:pt x="18164" y="11782"/>
                </a:cubicBezTo>
                <a:cubicBezTo>
                  <a:pt x="17893" y="11782"/>
                  <a:pt x="17673" y="12002"/>
                  <a:pt x="17673" y="12273"/>
                </a:cubicBezTo>
                <a:lnTo>
                  <a:pt x="17673" y="14727"/>
                </a:ln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17673" y="15709"/>
                </a:lnTo>
                <a:lnTo>
                  <a:pt x="17673" y="18164"/>
                </a:lnTo>
                <a:cubicBezTo>
                  <a:pt x="17673" y="18435"/>
                  <a:pt x="17893" y="18655"/>
                  <a:pt x="18164" y="18655"/>
                </a:cubicBezTo>
                <a:cubicBezTo>
                  <a:pt x="18434" y="18655"/>
                  <a:pt x="18655" y="18435"/>
                  <a:pt x="18655" y="18164"/>
                </a:cubicBezTo>
                <a:lnTo>
                  <a:pt x="18655" y="15709"/>
                </a:ln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6" name="Shape 2576"/>
          <p:cNvSpPr/>
          <p:nvPr/>
        </p:nvSpPr>
        <p:spPr>
          <a:xfrm>
            <a:off x="1414120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7" name="Shape 2577"/>
          <p:cNvSpPr/>
          <p:nvPr/>
        </p:nvSpPr>
        <p:spPr>
          <a:xfrm>
            <a:off x="1960077" y="4714301"/>
            <a:ext cx="25393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4979"/>
                </a:moveTo>
                <a:lnTo>
                  <a:pt x="7560" y="6792"/>
                </a:lnTo>
                <a:lnTo>
                  <a:pt x="7560" y="2876"/>
                </a:lnTo>
                <a:lnTo>
                  <a:pt x="20520" y="1063"/>
                </a:lnTo>
                <a:cubicBezTo>
                  <a:pt x="20520" y="1063"/>
                  <a:pt x="20520" y="4979"/>
                  <a:pt x="20520" y="4979"/>
                </a:cubicBezTo>
                <a:close/>
                <a:moveTo>
                  <a:pt x="18900" y="17673"/>
                </a:moveTo>
                <a:lnTo>
                  <a:pt x="16740" y="17673"/>
                </a:lnTo>
                <a:cubicBezTo>
                  <a:pt x="15845" y="17673"/>
                  <a:pt x="15120" y="17014"/>
                  <a:pt x="15120" y="16200"/>
                </a:cubicBezTo>
                <a:cubicBezTo>
                  <a:pt x="15120" y="15387"/>
                  <a:pt x="15845" y="14727"/>
                  <a:pt x="16740" y="14727"/>
                </a:cubicBezTo>
                <a:lnTo>
                  <a:pt x="18900" y="14727"/>
                </a:lnTo>
                <a:cubicBezTo>
                  <a:pt x="19795" y="14727"/>
                  <a:pt x="20520" y="15387"/>
                  <a:pt x="20520" y="16200"/>
                </a:cubicBezTo>
                <a:cubicBezTo>
                  <a:pt x="20520" y="17014"/>
                  <a:pt x="19795" y="17673"/>
                  <a:pt x="18900" y="17673"/>
                </a:cubicBezTo>
                <a:moveTo>
                  <a:pt x="4860" y="20618"/>
                </a:moveTo>
                <a:lnTo>
                  <a:pt x="2700" y="20618"/>
                </a:lnTo>
                <a:cubicBezTo>
                  <a:pt x="1805" y="20618"/>
                  <a:pt x="1080" y="19959"/>
                  <a:pt x="1080" y="19146"/>
                </a:cubicBezTo>
                <a:cubicBezTo>
                  <a:pt x="1080" y="18332"/>
                  <a:pt x="1805" y="17673"/>
                  <a:pt x="2700" y="17673"/>
                </a:cubicBezTo>
                <a:lnTo>
                  <a:pt x="4860" y="17673"/>
                </a:lnTo>
                <a:cubicBezTo>
                  <a:pt x="5755" y="17673"/>
                  <a:pt x="6480" y="18332"/>
                  <a:pt x="6480" y="19146"/>
                </a:cubicBezTo>
                <a:cubicBezTo>
                  <a:pt x="6480" y="19959"/>
                  <a:pt x="5755" y="20618"/>
                  <a:pt x="4860" y="20618"/>
                </a:cubicBezTo>
                <a:moveTo>
                  <a:pt x="21060" y="0"/>
                </a:moveTo>
                <a:cubicBezTo>
                  <a:pt x="21031" y="0"/>
                  <a:pt x="21006" y="11"/>
                  <a:pt x="20980" y="15"/>
                </a:cubicBezTo>
                <a:lnTo>
                  <a:pt x="20978" y="6"/>
                </a:lnTo>
                <a:lnTo>
                  <a:pt x="6938" y="1969"/>
                </a:lnTo>
                <a:lnTo>
                  <a:pt x="6940" y="1979"/>
                </a:lnTo>
                <a:cubicBezTo>
                  <a:pt x="6681" y="2016"/>
                  <a:pt x="6480" y="2210"/>
                  <a:pt x="6480" y="2455"/>
                </a:cubicBezTo>
                <a:lnTo>
                  <a:pt x="6480" y="17193"/>
                </a:lnTo>
                <a:cubicBezTo>
                  <a:pt x="6028" y="16882"/>
                  <a:pt x="5471" y="16691"/>
                  <a:pt x="4860" y="16691"/>
                </a:cubicBezTo>
                <a:lnTo>
                  <a:pt x="2700" y="16691"/>
                </a:lnTo>
                <a:cubicBezTo>
                  <a:pt x="1209" y="16691"/>
                  <a:pt x="0" y="17790"/>
                  <a:pt x="0" y="19146"/>
                </a:cubicBezTo>
                <a:cubicBezTo>
                  <a:pt x="0" y="20501"/>
                  <a:pt x="1209" y="21600"/>
                  <a:pt x="2700" y="21600"/>
                </a:cubicBezTo>
                <a:lnTo>
                  <a:pt x="4860" y="21600"/>
                </a:lnTo>
                <a:cubicBezTo>
                  <a:pt x="6352" y="21600"/>
                  <a:pt x="7560" y="20501"/>
                  <a:pt x="7560" y="19146"/>
                </a:cubicBezTo>
                <a:lnTo>
                  <a:pt x="7560" y="7785"/>
                </a:lnTo>
                <a:lnTo>
                  <a:pt x="20520" y="5972"/>
                </a:lnTo>
                <a:lnTo>
                  <a:pt x="20520" y="14248"/>
                </a:lnTo>
                <a:cubicBezTo>
                  <a:pt x="20068" y="13937"/>
                  <a:pt x="19511" y="13745"/>
                  <a:pt x="18900" y="13745"/>
                </a:cubicBezTo>
                <a:lnTo>
                  <a:pt x="16740" y="13745"/>
                </a:lnTo>
                <a:cubicBezTo>
                  <a:pt x="15249" y="13745"/>
                  <a:pt x="14040" y="14845"/>
                  <a:pt x="14040" y="16200"/>
                </a:cubicBezTo>
                <a:cubicBezTo>
                  <a:pt x="14040" y="17556"/>
                  <a:pt x="15249" y="18655"/>
                  <a:pt x="16740" y="18655"/>
                </a:cubicBezTo>
                <a:lnTo>
                  <a:pt x="18900" y="18655"/>
                </a:lnTo>
                <a:cubicBezTo>
                  <a:pt x="20392" y="18655"/>
                  <a:pt x="21600" y="17556"/>
                  <a:pt x="21600" y="16200"/>
                </a:cubicBezTo>
                <a:lnTo>
                  <a:pt x="21600" y="491"/>
                </a:lnTo>
                <a:cubicBezTo>
                  <a:pt x="21600" y="220"/>
                  <a:pt x="21358" y="0"/>
                  <a:pt x="2106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8" name="Shape 2578"/>
          <p:cNvSpPr/>
          <p:nvPr/>
        </p:nvSpPr>
        <p:spPr>
          <a:xfrm>
            <a:off x="2531429" y="4714301"/>
            <a:ext cx="177754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5837"/>
                </a:moveTo>
                <a:lnTo>
                  <a:pt x="10800" y="4996"/>
                </a:lnTo>
                <a:lnTo>
                  <a:pt x="10800" y="1036"/>
                </a:lnTo>
                <a:lnTo>
                  <a:pt x="20057" y="1878"/>
                </a:lnTo>
                <a:cubicBezTo>
                  <a:pt x="20057" y="1878"/>
                  <a:pt x="20057" y="5837"/>
                  <a:pt x="20057" y="5837"/>
                </a:cubicBezTo>
                <a:close/>
                <a:moveTo>
                  <a:pt x="6943" y="20618"/>
                </a:moveTo>
                <a:lnTo>
                  <a:pt x="3857" y="20618"/>
                </a:lnTo>
                <a:cubicBezTo>
                  <a:pt x="2579" y="20618"/>
                  <a:pt x="1543" y="19959"/>
                  <a:pt x="1543" y="19146"/>
                </a:cubicBezTo>
                <a:cubicBezTo>
                  <a:pt x="1543" y="18332"/>
                  <a:pt x="2579" y="17673"/>
                  <a:pt x="3857" y="17673"/>
                </a:cubicBezTo>
                <a:lnTo>
                  <a:pt x="6943" y="17673"/>
                </a:lnTo>
                <a:cubicBezTo>
                  <a:pt x="8221" y="17673"/>
                  <a:pt x="9257" y="18332"/>
                  <a:pt x="9257" y="19146"/>
                </a:cubicBezTo>
                <a:cubicBezTo>
                  <a:pt x="9257" y="19959"/>
                  <a:pt x="8221" y="20618"/>
                  <a:pt x="6943" y="20618"/>
                </a:cubicBezTo>
                <a:moveTo>
                  <a:pt x="20829" y="982"/>
                </a:moveTo>
                <a:cubicBezTo>
                  <a:pt x="20788" y="982"/>
                  <a:pt x="20752" y="993"/>
                  <a:pt x="20714" y="997"/>
                </a:cubicBezTo>
                <a:lnTo>
                  <a:pt x="20711" y="988"/>
                </a:lnTo>
                <a:lnTo>
                  <a:pt x="10344" y="45"/>
                </a:lnTo>
                <a:cubicBezTo>
                  <a:pt x="10248" y="17"/>
                  <a:pt x="10141" y="0"/>
                  <a:pt x="10029" y="0"/>
                </a:cubicBezTo>
                <a:cubicBezTo>
                  <a:pt x="10002" y="0"/>
                  <a:pt x="9979" y="8"/>
                  <a:pt x="9954" y="10"/>
                </a:cubicBezTo>
                <a:lnTo>
                  <a:pt x="9911" y="6"/>
                </a:lnTo>
                <a:lnTo>
                  <a:pt x="9914" y="15"/>
                </a:lnTo>
                <a:cubicBezTo>
                  <a:pt x="9545" y="52"/>
                  <a:pt x="9257" y="246"/>
                  <a:pt x="9257" y="491"/>
                </a:cubicBezTo>
                <a:lnTo>
                  <a:pt x="9257" y="17193"/>
                </a:lnTo>
                <a:cubicBezTo>
                  <a:pt x="8612" y="16882"/>
                  <a:pt x="7815" y="16691"/>
                  <a:pt x="6943" y="16691"/>
                </a:cubicBezTo>
                <a:lnTo>
                  <a:pt x="3857" y="16691"/>
                </a:lnTo>
                <a:cubicBezTo>
                  <a:pt x="1727" y="16691"/>
                  <a:pt x="0" y="17790"/>
                  <a:pt x="0" y="19146"/>
                </a:cubicBezTo>
                <a:cubicBezTo>
                  <a:pt x="0" y="20501"/>
                  <a:pt x="1727" y="21600"/>
                  <a:pt x="3857" y="21600"/>
                </a:cubicBezTo>
                <a:lnTo>
                  <a:pt x="6943" y="21600"/>
                </a:lnTo>
                <a:cubicBezTo>
                  <a:pt x="9074" y="21600"/>
                  <a:pt x="10800" y="20501"/>
                  <a:pt x="10800" y="19146"/>
                </a:cubicBezTo>
                <a:lnTo>
                  <a:pt x="10800" y="5945"/>
                </a:lnTo>
                <a:lnTo>
                  <a:pt x="20513" y="6828"/>
                </a:lnTo>
                <a:cubicBezTo>
                  <a:pt x="20610" y="6855"/>
                  <a:pt x="20715" y="6873"/>
                  <a:pt x="20829" y="6873"/>
                </a:cubicBezTo>
                <a:cubicBezTo>
                  <a:pt x="20855" y="6873"/>
                  <a:pt x="20877" y="6865"/>
                  <a:pt x="20904" y="6864"/>
                </a:cubicBezTo>
                <a:lnTo>
                  <a:pt x="20946" y="6867"/>
                </a:lnTo>
                <a:lnTo>
                  <a:pt x="20943" y="6858"/>
                </a:lnTo>
                <a:cubicBezTo>
                  <a:pt x="21313" y="6822"/>
                  <a:pt x="21600" y="6627"/>
                  <a:pt x="21600" y="6382"/>
                </a:cubicBezTo>
                <a:lnTo>
                  <a:pt x="21600" y="1473"/>
                </a:lnTo>
                <a:cubicBezTo>
                  <a:pt x="21600" y="1202"/>
                  <a:pt x="21254" y="982"/>
                  <a:pt x="20829" y="9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9" name="Shape 2579"/>
          <p:cNvSpPr/>
          <p:nvPr/>
        </p:nvSpPr>
        <p:spPr>
          <a:xfrm>
            <a:off x="3013903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0" name="Shape 2580"/>
          <p:cNvSpPr/>
          <p:nvPr/>
        </p:nvSpPr>
        <p:spPr>
          <a:xfrm>
            <a:off x="3547164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45" y="15886"/>
                </a:moveTo>
                <a:lnTo>
                  <a:pt x="10478" y="18984"/>
                </a:lnTo>
                <a:lnTo>
                  <a:pt x="7944" y="17126"/>
                </a:lnTo>
                <a:lnTo>
                  <a:pt x="7364" y="16700"/>
                </a:lnTo>
                <a:lnTo>
                  <a:pt x="6783" y="17126"/>
                </a:lnTo>
                <a:lnTo>
                  <a:pt x="4249" y="18984"/>
                </a:lnTo>
                <a:lnTo>
                  <a:pt x="5283" y="15886"/>
                </a:lnTo>
                <a:lnTo>
                  <a:pt x="5505" y="15220"/>
                </a:lnTo>
                <a:lnTo>
                  <a:pt x="4946" y="14794"/>
                </a:lnTo>
                <a:lnTo>
                  <a:pt x="2908" y="13240"/>
                </a:lnTo>
                <a:lnTo>
                  <a:pt x="6037" y="13240"/>
                </a:lnTo>
                <a:lnTo>
                  <a:pt x="6275" y="12602"/>
                </a:lnTo>
                <a:lnTo>
                  <a:pt x="7364" y="9683"/>
                </a:lnTo>
                <a:lnTo>
                  <a:pt x="8452" y="12602"/>
                </a:lnTo>
                <a:lnTo>
                  <a:pt x="8690" y="13240"/>
                </a:lnTo>
                <a:lnTo>
                  <a:pt x="11820" y="13240"/>
                </a:lnTo>
                <a:lnTo>
                  <a:pt x="9781" y="14794"/>
                </a:lnTo>
                <a:lnTo>
                  <a:pt x="9223" y="15220"/>
                </a:lnTo>
                <a:cubicBezTo>
                  <a:pt x="9223" y="15220"/>
                  <a:pt x="9445" y="15886"/>
                  <a:pt x="9445" y="15886"/>
                </a:cubicBezTo>
                <a:close/>
                <a:moveTo>
                  <a:pt x="9372" y="12259"/>
                </a:moveTo>
                <a:lnTo>
                  <a:pt x="7364" y="6873"/>
                </a:lnTo>
                <a:lnTo>
                  <a:pt x="5355" y="12259"/>
                </a:lnTo>
                <a:lnTo>
                  <a:pt x="0" y="12259"/>
                </a:lnTo>
                <a:lnTo>
                  <a:pt x="4351" y="15575"/>
                </a:lnTo>
                <a:lnTo>
                  <a:pt x="2343" y="21600"/>
                </a:lnTo>
                <a:lnTo>
                  <a:pt x="7364" y="17918"/>
                </a:lnTo>
                <a:lnTo>
                  <a:pt x="12384" y="21600"/>
                </a:lnTo>
                <a:lnTo>
                  <a:pt x="10376" y="15575"/>
                </a:lnTo>
                <a:lnTo>
                  <a:pt x="14727" y="12259"/>
                </a:lnTo>
                <a:cubicBezTo>
                  <a:pt x="14727" y="12259"/>
                  <a:pt x="9372" y="12259"/>
                  <a:pt x="9372" y="12259"/>
                </a:cubicBezTo>
                <a:close/>
                <a:moveTo>
                  <a:pt x="16781" y="7308"/>
                </a:moveTo>
                <a:lnTo>
                  <a:pt x="16200" y="6883"/>
                </a:lnTo>
                <a:lnTo>
                  <a:pt x="15619" y="7308"/>
                </a:lnTo>
                <a:lnTo>
                  <a:pt x="14426" y="8184"/>
                </a:lnTo>
                <a:lnTo>
                  <a:pt x="14922" y="6693"/>
                </a:lnTo>
                <a:lnTo>
                  <a:pt x="15143" y="6031"/>
                </a:lnTo>
                <a:lnTo>
                  <a:pt x="14590" y="5605"/>
                </a:lnTo>
                <a:lnTo>
                  <a:pt x="13682" y="4905"/>
                </a:lnTo>
                <a:lnTo>
                  <a:pt x="15408" y="4905"/>
                </a:lnTo>
                <a:lnTo>
                  <a:pt x="15647" y="4267"/>
                </a:lnTo>
                <a:lnTo>
                  <a:pt x="16200" y="2793"/>
                </a:lnTo>
                <a:lnTo>
                  <a:pt x="16754" y="4267"/>
                </a:lnTo>
                <a:lnTo>
                  <a:pt x="16992" y="4905"/>
                </a:lnTo>
                <a:lnTo>
                  <a:pt x="18718" y="4905"/>
                </a:lnTo>
                <a:lnTo>
                  <a:pt x="17810" y="5605"/>
                </a:lnTo>
                <a:lnTo>
                  <a:pt x="17257" y="6031"/>
                </a:lnTo>
                <a:lnTo>
                  <a:pt x="17478" y="6693"/>
                </a:lnTo>
                <a:lnTo>
                  <a:pt x="17975" y="8184"/>
                </a:lnTo>
                <a:cubicBezTo>
                  <a:pt x="17975" y="8184"/>
                  <a:pt x="16781" y="7308"/>
                  <a:pt x="16781" y="7308"/>
                </a:cubicBezTo>
                <a:close/>
                <a:moveTo>
                  <a:pt x="21600" y="3922"/>
                </a:moveTo>
                <a:lnTo>
                  <a:pt x="17673" y="3922"/>
                </a:lnTo>
                <a:lnTo>
                  <a:pt x="16200" y="0"/>
                </a:lnTo>
                <a:lnTo>
                  <a:pt x="14727" y="3922"/>
                </a:lnTo>
                <a:lnTo>
                  <a:pt x="10800" y="3922"/>
                </a:lnTo>
                <a:lnTo>
                  <a:pt x="13991" y="6382"/>
                </a:lnTo>
                <a:lnTo>
                  <a:pt x="12518" y="10800"/>
                </a:lnTo>
                <a:lnTo>
                  <a:pt x="16200" y="8100"/>
                </a:lnTo>
                <a:lnTo>
                  <a:pt x="19882" y="10800"/>
                </a:lnTo>
                <a:lnTo>
                  <a:pt x="18409" y="6382"/>
                </a:lnTo>
                <a:cubicBezTo>
                  <a:pt x="18409" y="6382"/>
                  <a:pt x="21600" y="3922"/>
                  <a:pt x="21600" y="3922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1" name="Shape 2581"/>
          <p:cNvSpPr/>
          <p:nvPr/>
        </p:nvSpPr>
        <p:spPr>
          <a:xfrm>
            <a:off x="4080425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33" y="11950"/>
                </a:moveTo>
                <a:lnTo>
                  <a:pt x="12831" y="14044"/>
                </a:lnTo>
                <a:lnTo>
                  <a:pt x="11135" y="12801"/>
                </a:lnTo>
                <a:lnTo>
                  <a:pt x="10555" y="12375"/>
                </a:lnTo>
                <a:lnTo>
                  <a:pt x="9974" y="12801"/>
                </a:lnTo>
                <a:lnTo>
                  <a:pt x="8277" y="14044"/>
                </a:lnTo>
                <a:lnTo>
                  <a:pt x="8976" y="11950"/>
                </a:lnTo>
                <a:lnTo>
                  <a:pt x="9195" y="11291"/>
                </a:lnTo>
                <a:lnTo>
                  <a:pt x="8647" y="10864"/>
                </a:lnTo>
                <a:lnTo>
                  <a:pt x="7280" y="9801"/>
                </a:lnTo>
                <a:lnTo>
                  <a:pt x="9560" y="9801"/>
                </a:lnTo>
                <a:lnTo>
                  <a:pt x="9799" y="9167"/>
                </a:lnTo>
                <a:lnTo>
                  <a:pt x="10555" y="7167"/>
                </a:lnTo>
                <a:lnTo>
                  <a:pt x="11310" y="9167"/>
                </a:lnTo>
                <a:lnTo>
                  <a:pt x="11549" y="9801"/>
                </a:lnTo>
                <a:lnTo>
                  <a:pt x="13829" y="9801"/>
                </a:lnTo>
                <a:lnTo>
                  <a:pt x="12462" y="10864"/>
                </a:lnTo>
                <a:lnTo>
                  <a:pt x="11914" y="11291"/>
                </a:lnTo>
                <a:cubicBezTo>
                  <a:pt x="11914" y="11291"/>
                  <a:pt x="12133" y="11950"/>
                  <a:pt x="12133" y="11950"/>
                </a:cubicBezTo>
                <a:close/>
                <a:moveTo>
                  <a:pt x="12228" y="8820"/>
                </a:moveTo>
                <a:lnTo>
                  <a:pt x="10555" y="4388"/>
                </a:lnTo>
                <a:lnTo>
                  <a:pt x="8881" y="8820"/>
                </a:lnTo>
                <a:lnTo>
                  <a:pt x="4418" y="8820"/>
                </a:lnTo>
                <a:lnTo>
                  <a:pt x="8044" y="11639"/>
                </a:lnTo>
                <a:lnTo>
                  <a:pt x="6371" y="16660"/>
                </a:lnTo>
                <a:lnTo>
                  <a:pt x="10555" y="13592"/>
                </a:lnTo>
                <a:lnTo>
                  <a:pt x="14738" y="16660"/>
                </a:lnTo>
                <a:lnTo>
                  <a:pt x="13065" y="11639"/>
                </a:lnTo>
                <a:lnTo>
                  <a:pt x="16691" y="8820"/>
                </a:lnTo>
                <a:cubicBezTo>
                  <a:pt x="16691" y="8820"/>
                  <a:pt x="12228" y="8820"/>
                  <a:pt x="12228" y="8820"/>
                </a:cubicBezTo>
                <a:close/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2" name="Shape 2582"/>
          <p:cNvSpPr/>
          <p:nvPr/>
        </p:nvSpPr>
        <p:spPr>
          <a:xfrm>
            <a:off x="4613686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4419"/>
                </a:moveTo>
                <a:lnTo>
                  <a:pt x="9327" y="4419"/>
                </a:lnTo>
                <a:cubicBezTo>
                  <a:pt x="9056" y="4419"/>
                  <a:pt x="8836" y="4638"/>
                  <a:pt x="8836" y="4909"/>
                </a:cubicBezTo>
                <a:cubicBezTo>
                  <a:pt x="8836" y="5181"/>
                  <a:pt x="9056" y="5400"/>
                  <a:pt x="9327" y="5400"/>
                </a:cubicBezTo>
                <a:lnTo>
                  <a:pt x="18164" y="5400"/>
                </a:lnTo>
                <a:cubicBezTo>
                  <a:pt x="18435" y="5400"/>
                  <a:pt x="18655" y="5181"/>
                  <a:pt x="18655" y="4909"/>
                </a:cubicBezTo>
                <a:cubicBezTo>
                  <a:pt x="18655" y="4638"/>
                  <a:pt x="18435" y="4419"/>
                  <a:pt x="18164" y="4419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164" y="10310"/>
                </a:moveTo>
                <a:lnTo>
                  <a:pt x="9327" y="10310"/>
                </a:lnTo>
                <a:cubicBezTo>
                  <a:pt x="9056" y="10310"/>
                  <a:pt x="8836" y="10529"/>
                  <a:pt x="8836" y="10800"/>
                </a:cubicBezTo>
                <a:cubicBezTo>
                  <a:pt x="8836" y="11072"/>
                  <a:pt x="9056" y="11291"/>
                  <a:pt x="9327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5445" y="16155"/>
                </a:moveTo>
                <a:lnTo>
                  <a:pt x="4909" y="14728"/>
                </a:lnTo>
                <a:lnTo>
                  <a:pt x="4374" y="16155"/>
                </a:lnTo>
                <a:lnTo>
                  <a:pt x="2945" y="16155"/>
                </a:lnTo>
                <a:lnTo>
                  <a:pt x="4106" y="17048"/>
                </a:lnTo>
                <a:lnTo>
                  <a:pt x="3571" y="18655"/>
                </a:lnTo>
                <a:lnTo>
                  <a:pt x="4909" y="17673"/>
                </a:lnTo>
                <a:lnTo>
                  <a:pt x="6248" y="18655"/>
                </a:lnTo>
                <a:lnTo>
                  <a:pt x="5713" y="17048"/>
                </a:lnTo>
                <a:lnTo>
                  <a:pt x="6873" y="16155"/>
                </a:lnTo>
                <a:cubicBezTo>
                  <a:pt x="6873" y="16155"/>
                  <a:pt x="5445" y="16155"/>
                  <a:pt x="5445" y="16155"/>
                </a:cubicBezTo>
                <a:close/>
                <a:moveTo>
                  <a:pt x="4909" y="8836"/>
                </a:moveTo>
                <a:lnTo>
                  <a:pt x="4374" y="10265"/>
                </a:lnTo>
                <a:lnTo>
                  <a:pt x="2945" y="10265"/>
                </a:lnTo>
                <a:lnTo>
                  <a:pt x="4106" y="11157"/>
                </a:lnTo>
                <a:lnTo>
                  <a:pt x="3571" y="12764"/>
                </a:lnTo>
                <a:lnTo>
                  <a:pt x="4909" y="11782"/>
                </a:lnTo>
                <a:lnTo>
                  <a:pt x="6248" y="12764"/>
                </a:lnTo>
                <a:lnTo>
                  <a:pt x="5713" y="11157"/>
                </a:lnTo>
                <a:lnTo>
                  <a:pt x="6873" y="10265"/>
                </a:lnTo>
                <a:lnTo>
                  <a:pt x="5445" y="10265"/>
                </a:lnTo>
                <a:cubicBezTo>
                  <a:pt x="5445" y="10265"/>
                  <a:pt x="4909" y="8836"/>
                  <a:pt x="4909" y="8836"/>
                </a:cubicBezTo>
                <a:close/>
                <a:moveTo>
                  <a:pt x="4909" y="2945"/>
                </a:moveTo>
                <a:lnTo>
                  <a:pt x="4374" y="4374"/>
                </a:lnTo>
                <a:lnTo>
                  <a:pt x="2945" y="4374"/>
                </a:lnTo>
                <a:lnTo>
                  <a:pt x="4106" y="5266"/>
                </a:lnTo>
                <a:lnTo>
                  <a:pt x="3571" y="6873"/>
                </a:lnTo>
                <a:lnTo>
                  <a:pt x="4909" y="5891"/>
                </a:lnTo>
                <a:lnTo>
                  <a:pt x="6248" y="6873"/>
                </a:lnTo>
                <a:lnTo>
                  <a:pt x="5713" y="5266"/>
                </a:lnTo>
                <a:lnTo>
                  <a:pt x="6873" y="4374"/>
                </a:lnTo>
                <a:lnTo>
                  <a:pt x="5445" y="4374"/>
                </a:lnTo>
                <a:cubicBezTo>
                  <a:pt x="5445" y="4374"/>
                  <a:pt x="4909" y="2945"/>
                  <a:pt x="4909" y="2945"/>
                </a:cubicBezTo>
                <a:close/>
                <a:moveTo>
                  <a:pt x="18164" y="16200"/>
                </a:moveTo>
                <a:lnTo>
                  <a:pt x="9327" y="16200"/>
                </a:lnTo>
                <a:cubicBezTo>
                  <a:pt x="9056" y="16200"/>
                  <a:pt x="8836" y="16420"/>
                  <a:pt x="8836" y="16691"/>
                </a:cubicBezTo>
                <a:cubicBezTo>
                  <a:pt x="8836" y="16962"/>
                  <a:pt x="9056" y="17182"/>
                  <a:pt x="9327" y="17182"/>
                </a:cubicBezTo>
                <a:lnTo>
                  <a:pt x="18164" y="17182"/>
                </a:lnTo>
                <a:cubicBezTo>
                  <a:pt x="18435" y="17182"/>
                  <a:pt x="18655" y="16962"/>
                  <a:pt x="18655" y="16691"/>
                </a:cubicBezTo>
                <a:cubicBezTo>
                  <a:pt x="18655" y="16420"/>
                  <a:pt x="18435" y="16200"/>
                  <a:pt x="18164" y="16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3" name="Shape 2583"/>
          <p:cNvSpPr/>
          <p:nvPr/>
        </p:nvSpPr>
        <p:spPr>
          <a:xfrm>
            <a:off x="5146947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4" name="Shape 2584"/>
          <p:cNvSpPr/>
          <p:nvPr/>
        </p:nvSpPr>
        <p:spPr>
          <a:xfrm>
            <a:off x="5680208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7673"/>
                </a:moveTo>
                <a:cubicBezTo>
                  <a:pt x="10445" y="17673"/>
                  <a:pt x="10567" y="17618"/>
                  <a:pt x="10656" y="17529"/>
                </a:cubicBezTo>
                <a:lnTo>
                  <a:pt x="12620" y="15565"/>
                </a:lnTo>
                <a:cubicBezTo>
                  <a:pt x="12709" y="15477"/>
                  <a:pt x="12764" y="15354"/>
                  <a:pt x="12764" y="15218"/>
                </a:cubicBezTo>
                <a:cubicBezTo>
                  <a:pt x="12764" y="14947"/>
                  <a:pt x="12544" y="14728"/>
                  <a:pt x="12273" y="14728"/>
                </a:cubicBezTo>
                <a:cubicBezTo>
                  <a:pt x="12137" y="14728"/>
                  <a:pt x="12014" y="14782"/>
                  <a:pt x="11926" y="14871"/>
                </a:cubicBezTo>
                <a:lnTo>
                  <a:pt x="9962" y="16835"/>
                </a:lnTo>
                <a:cubicBezTo>
                  <a:pt x="9873" y="16924"/>
                  <a:pt x="9818" y="17046"/>
                  <a:pt x="9818" y="17183"/>
                </a:cubicBezTo>
                <a:cubicBezTo>
                  <a:pt x="9818" y="17453"/>
                  <a:pt x="10038" y="17673"/>
                  <a:pt x="10309" y="17673"/>
                </a:cubicBezTo>
                <a:moveTo>
                  <a:pt x="10309" y="20415"/>
                </a:moveTo>
                <a:lnTo>
                  <a:pt x="982" y="11088"/>
                </a:lnTo>
                <a:lnTo>
                  <a:pt x="982" y="4418"/>
                </a:lnTo>
                <a:cubicBezTo>
                  <a:pt x="982" y="4147"/>
                  <a:pt x="1201" y="3927"/>
                  <a:pt x="1473" y="3927"/>
                </a:cubicBezTo>
                <a:lnTo>
                  <a:pt x="8142" y="3927"/>
                </a:lnTo>
                <a:lnTo>
                  <a:pt x="17469" y="13255"/>
                </a:lnTo>
                <a:cubicBezTo>
                  <a:pt x="17469" y="13255"/>
                  <a:pt x="10309" y="20415"/>
                  <a:pt x="10309" y="20415"/>
                </a:cubicBezTo>
                <a:close/>
                <a:moveTo>
                  <a:pt x="8693" y="3090"/>
                </a:moveTo>
                <a:cubicBezTo>
                  <a:pt x="8604" y="3001"/>
                  <a:pt x="8481" y="2945"/>
                  <a:pt x="8345" y="2945"/>
                </a:cubicBezTo>
                <a:lnTo>
                  <a:pt x="1473" y="2945"/>
                </a:lnTo>
                <a:cubicBezTo>
                  <a:pt x="660" y="2945"/>
                  <a:pt x="0" y="3605"/>
                  <a:pt x="0" y="4418"/>
                </a:cubicBezTo>
                <a:lnTo>
                  <a:pt x="0" y="11291"/>
                </a:lnTo>
                <a:cubicBezTo>
                  <a:pt x="0" y="11427"/>
                  <a:pt x="55" y="11549"/>
                  <a:pt x="144" y="11638"/>
                </a:cubicBezTo>
                <a:lnTo>
                  <a:pt x="9962" y="21456"/>
                </a:lnTo>
                <a:cubicBezTo>
                  <a:pt x="10051" y="21546"/>
                  <a:pt x="10174" y="21600"/>
                  <a:pt x="10309" y="21600"/>
                </a:cubicBezTo>
                <a:cubicBezTo>
                  <a:pt x="10445" y="21600"/>
                  <a:pt x="10567" y="21546"/>
                  <a:pt x="10656" y="21456"/>
                </a:cubicBezTo>
                <a:lnTo>
                  <a:pt x="18511" y="13602"/>
                </a:lnTo>
                <a:cubicBezTo>
                  <a:pt x="18600" y="13513"/>
                  <a:pt x="18655" y="13390"/>
                  <a:pt x="18655" y="13255"/>
                </a:cubicBezTo>
                <a:cubicBezTo>
                  <a:pt x="18655" y="13119"/>
                  <a:pt x="18599" y="12997"/>
                  <a:pt x="18511" y="12908"/>
                </a:cubicBezTo>
                <a:cubicBezTo>
                  <a:pt x="18511" y="12908"/>
                  <a:pt x="8693" y="3090"/>
                  <a:pt x="8693" y="3090"/>
                </a:cubicBezTo>
                <a:close/>
                <a:moveTo>
                  <a:pt x="7855" y="15218"/>
                </a:moveTo>
                <a:cubicBezTo>
                  <a:pt x="7855" y="15490"/>
                  <a:pt x="8074" y="15709"/>
                  <a:pt x="8345" y="15709"/>
                </a:cubicBezTo>
                <a:cubicBezTo>
                  <a:pt x="8481" y="15709"/>
                  <a:pt x="8604" y="15655"/>
                  <a:pt x="8693" y="15565"/>
                </a:cubicBezTo>
                <a:lnTo>
                  <a:pt x="9183" y="15074"/>
                </a:lnTo>
                <a:cubicBezTo>
                  <a:pt x="9273" y="14986"/>
                  <a:pt x="9327" y="14863"/>
                  <a:pt x="9327" y="14728"/>
                </a:cubicBezTo>
                <a:cubicBezTo>
                  <a:pt x="9327" y="14456"/>
                  <a:pt x="9108" y="14236"/>
                  <a:pt x="8836" y="14236"/>
                </a:cubicBezTo>
                <a:cubicBezTo>
                  <a:pt x="8701" y="14236"/>
                  <a:pt x="8578" y="14291"/>
                  <a:pt x="8489" y="14381"/>
                </a:cubicBezTo>
                <a:lnTo>
                  <a:pt x="7998" y="14871"/>
                </a:lnTo>
                <a:cubicBezTo>
                  <a:pt x="7910" y="14961"/>
                  <a:pt x="7855" y="15083"/>
                  <a:pt x="7855" y="15218"/>
                </a:cubicBezTo>
                <a:moveTo>
                  <a:pt x="21456" y="9962"/>
                </a:moveTo>
                <a:lnTo>
                  <a:pt x="11638" y="144"/>
                </a:lnTo>
                <a:cubicBezTo>
                  <a:pt x="11549" y="55"/>
                  <a:pt x="11427" y="0"/>
                  <a:pt x="11291" y="0"/>
                </a:cubicBezTo>
                <a:lnTo>
                  <a:pt x="4418" y="0"/>
                </a:lnTo>
                <a:cubicBezTo>
                  <a:pt x="3605" y="0"/>
                  <a:pt x="2945" y="660"/>
                  <a:pt x="2945" y="1473"/>
                </a:cubicBezTo>
                <a:cubicBezTo>
                  <a:pt x="2945" y="1744"/>
                  <a:pt x="3165" y="1964"/>
                  <a:pt x="3436" y="1964"/>
                </a:cubicBezTo>
                <a:cubicBezTo>
                  <a:pt x="3708" y="1964"/>
                  <a:pt x="3927" y="1744"/>
                  <a:pt x="3927" y="1473"/>
                </a:cubicBezTo>
                <a:cubicBezTo>
                  <a:pt x="3927" y="1202"/>
                  <a:pt x="4147" y="982"/>
                  <a:pt x="4418" y="982"/>
                </a:cubicBezTo>
                <a:lnTo>
                  <a:pt x="11088" y="982"/>
                </a:lnTo>
                <a:lnTo>
                  <a:pt x="20415" y="10310"/>
                </a:lnTo>
                <a:lnTo>
                  <a:pt x="19289" y="11435"/>
                </a:lnTo>
                <a:cubicBezTo>
                  <a:pt x="19201" y="11524"/>
                  <a:pt x="19145" y="11646"/>
                  <a:pt x="19145" y="11782"/>
                </a:cubicBezTo>
                <a:cubicBezTo>
                  <a:pt x="19145" y="12053"/>
                  <a:pt x="19366" y="12273"/>
                  <a:pt x="19636" y="12273"/>
                </a:cubicBezTo>
                <a:cubicBezTo>
                  <a:pt x="19772" y="12273"/>
                  <a:pt x="19895" y="12218"/>
                  <a:pt x="19983" y="12129"/>
                </a:cubicBezTo>
                <a:lnTo>
                  <a:pt x="21456" y="10656"/>
                </a:lnTo>
                <a:cubicBezTo>
                  <a:pt x="21545" y="10567"/>
                  <a:pt x="21600" y="10445"/>
                  <a:pt x="21600" y="10310"/>
                </a:cubicBezTo>
                <a:cubicBezTo>
                  <a:pt x="21600" y="10174"/>
                  <a:pt x="21545" y="10051"/>
                  <a:pt x="21456" y="9962"/>
                </a:cubicBezTo>
                <a:moveTo>
                  <a:pt x="10309" y="13745"/>
                </a:moveTo>
                <a:cubicBezTo>
                  <a:pt x="10445" y="13745"/>
                  <a:pt x="10567" y="13691"/>
                  <a:pt x="10656" y="13602"/>
                </a:cubicBezTo>
                <a:lnTo>
                  <a:pt x="11638" y="12620"/>
                </a:lnTo>
                <a:cubicBezTo>
                  <a:pt x="11727" y="12531"/>
                  <a:pt x="11782" y="12408"/>
                  <a:pt x="11782" y="12273"/>
                </a:cubicBezTo>
                <a:cubicBezTo>
                  <a:pt x="11782" y="12002"/>
                  <a:pt x="11562" y="11782"/>
                  <a:pt x="11291" y="11782"/>
                </a:cubicBezTo>
                <a:cubicBezTo>
                  <a:pt x="11156" y="11782"/>
                  <a:pt x="11033" y="11837"/>
                  <a:pt x="10944" y="11926"/>
                </a:cubicBezTo>
                <a:lnTo>
                  <a:pt x="9962" y="12908"/>
                </a:lnTo>
                <a:cubicBezTo>
                  <a:pt x="9873" y="12997"/>
                  <a:pt x="9818" y="13119"/>
                  <a:pt x="9818" y="13255"/>
                </a:cubicBezTo>
                <a:cubicBezTo>
                  <a:pt x="9818" y="13526"/>
                  <a:pt x="10038" y="13745"/>
                  <a:pt x="10309" y="13745"/>
                </a:cubicBezTo>
                <a:moveTo>
                  <a:pt x="4418" y="7855"/>
                </a:moveTo>
                <a:cubicBezTo>
                  <a:pt x="4147" y="7855"/>
                  <a:pt x="3927" y="7635"/>
                  <a:pt x="3927" y="7364"/>
                </a:cubicBezTo>
                <a:cubicBezTo>
                  <a:pt x="3927" y="7093"/>
                  <a:pt x="4147" y="6873"/>
                  <a:pt x="4418" y="6873"/>
                </a:cubicBezTo>
                <a:cubicBezTo>
                  <a:pt x="4690" y="6873"/>
                  <a:pt x="4909" y="7093"/>
                  <a:pt x="4909" y="7364"/>
                </a:cubicBezTo>
                <a:cubicBezTo>
                  <a:pt x="4909" y="7635"/>
                  <a:pt x="4690" y="7855"/>
                  <a:pt x="4418" y="7855"/>
                </a:cubicBezTo>
                <a:moveTo>
                  <a:pt x="4418" y="5891"/>
                </a:moveTo>
                <a:cubicBezTo>
                  <a:pt x="3605" y="5891"/>
                  <a:pt x="2945" y="6551"/>
                  <a:pt x="2945" y="7364"/>
                </a:cubicBezTo>
                <a:cubicBezTo>
                  <a:pt x="2945" y="8177"/>
                  <a:pt x="3605" y="8837"/>
                  <a:pt x="4418" y="8837"/>
                </a:cubicBezTo>
                <a:cubicBezTo>
                  <a:pt x="5232" y="8837"/>
                  <a:pt x="5891" y="8177"/>
                  <a:pt x="5891" y="7364"/>
                </a:cubicBezTo>
                <a:cubicBezTo>
                  <a:pt x="5891" y="6551"/>
                  <a:pt x="5232" y="5891"/>
                  <a:pt x="4418" y="589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5" name="Shape 2585"/>
          <p:cNvSpPr/>
          <p:nvPr/>
        </p:nvSpPr>
        <p:spPr>
          <a:xfrm>
            <a:off x="6276953" y="2048005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00" y="14727"/>
                </a:moveTo>
                <a:lnTo>
                  <a:pt x="5400" y="14727"/>
                </a:lnTo>
                <a:cubicBezTo>
                  <a:pt x="5069" y="14727"/>
                  <a:pt x="4800" y="14947"/>
                  <a:pt x="4800" y="15218"/>
                </a:cubicBezTo>
                <a:cubicBezTo>
                  <a:pt x="4800" y="15490"/>
                  <a:pt x="5069" y="15709"/>
                  <a:pt x="5400" y="15709"/>
                </a:cubicBezTo>
                <a:lnTo>
                  <a:pt x="9000" y="15709"/>
                </a:lnTo>
                <a:cubicBezTo>
                  <a:pt x="9331" y="15709"/>
                  <a:pt x="9600" y="15490"/>
                  <a:pt x="9600" y="15218"/>
                </a:cubicBezTo>
                <a:cubicBezTo>
                  <a:pt x="9600" y="14947"/>
                  <a:pt x="9331" y="14727"/>
                  <a:pt x="9000" y="14727"/>
                </a:cubicBezTo>
                <a:moveTo>
                  <a:pt x="20400" y="2579"/>
                </a:moveTo>
                <a:cubicBezTo>
                  <a:pt x="18840" y="3757"/>
                  <a:pt x="15638" y="4614"/>
                  <a:pt x="12466" y="4845"/>
                </a:cubicBezTo>
                <a:cubicBezTo>
                  <a:pt x="12197" y="4307"/>
                  <a:pt x="11554" y="3927"/>
                  <a:pt x="10800" y="3927"/>
                </a:cubicBezTo>
                <a:cubicBezTo>
                  <a:pt x="10046" y="3927"/>
                  <a:pt x="9403" y="4307"/>
                  <a:pt x="9135" y="4845"/>
                </a:cubicBezTo>
                <a:cubicBezTo>
                  <a:pt x="5962" y="4614"/>
                  <a:pt x="2760" y="3757"/>
                  <a:pt x="1200" y="2579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2579"/>
                  <a:pt x="20400" y="2579"/>
                </a:cubicBezTo>
                <a:close/>
                <a:moveTo>
                  <a:pt x="10200" y="5400"/>
                </a:moveTo>
                <a:cubicBezTo>
                  <a:pt x="10200" y="5129"/>
                  <a:pt x="10469" y="4909"/>
                  <a:pt x="10800" y="4909"/>
                </a:cubicBezTo>
                <a:cubicBezTo>
                  <a:pt x="11131" y="4909"/>
                  <a:pt x="11400" y="5129"/>
                  <a:pt x="11400" y="5400"/>
                </a:cubicBezTo>
                <a:cubicBezTo>
                  <a:pt x="11400" y="5672"/>
                  <a:pt x="11131" y="5891"/>
                  <a:pt x="10800" y="5891"/>
                </a:cubicBezTo>
                <a:cubicBezTo>
                  <a:pt x="10469" y="5891"/>
                  <a:pt x="10200" y="5672"/>
                  <a:pt x="10200" y="5400"/>
                </a:cubicBezTo>
                <a:moveTo>
                  <a:pt x="20400" y="19636"/>
                </a:moveTo>
                <a:cubicBezTo>
                  <a:pt x="20400" y="20178"/>
                  <a:pt x="19862" y="20619"/>
                  <a:pt x="19200" y="20619"/>
                </a:cubicBezTo>
                <a:lnTo>
                  <a:pt x="2400" y="20619"/>
                </a:lnTo>
                <a:cubicBezTo>
                  <a:pt x="1738" y="20619"/>
                  <a:pt x="1200" y="20178"/>
                  <a:pt x="1200" y="19636"/>
                </a:cubicBezTo>
                <a:lnTo>
                  <a:pt x="1200" y="3859"/>
                </a:lnTo>
                <a:cubicBezTo>
                  <a:pt x="3007" y="4894"/>
                  <a:pt x="6118" y="5617"/>
                  <a:pt x="9086" y="5827"/>
                </a:cubicBezTo>
                <a:cubicBezTo>
                  <a:pt x="9311" y="6431"/>
                  <a:pt x="9988" y="6873"/>
                  <a:pt x="10800" y="6873"/>
                </a:cubicBezTo>
                <a:cubicBezTo>
                  <a:pt x="11611" y="6873"/>
                  <a:pt x="12289" y="6431"/>
                  <a:pt x="12514" y="5827"/>
                </a:cubicBezTo>
                <a:cubicBezTo>
                  <a:pt x="15482" y="5617"/>
                  <a:pt x="18593" y="4894"/>
                  <a:pt x="20400" y="3859"/>
                </a:cubicBezTo>
                <a:cubicBezTo>
                  <a:pt x="20400" y="3859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7800" y="16691"/>
                </a:moveTo>
                <a:lnTo>
                  <a:pt x="5400" y="16691"/>
                </a:lnTo>
                <a:cubicBezTo>
                  <a:pt x="5069" y="16691"/>
                  <a:pt x="4800" y="16911"/>
                  <a:pt x="4800" y="17182"/>
                </a:cubicBezTo>
                <a:cubicBezTo>
                  <a:pt x="4800" y="17453"/>
                  <a:pt x="5069" y="17673"/>
                  <a:pt x="5400" y="17673"/>
                </a:cubicBezTo>
                <a:lnTo>
                  <a:pt x="7800" y="17673"/>
                </a:lnTo>
                <a:cubicBezTo>
                  <a:pt x="8131" y="17673"/>
                  <a:pt x="8400" y="17453"/>
                  <a:pt x="8400" y="17182"/>
                </a:cubicBezTo>
                <a:cubicBezTo>
                  <a:pt x="8400" y="16911"/>
                  <a:pt x="8131" y="16691"/>
                  <a:pt x="7800" y="1669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6" name="Shape 2586"/>
          <p:cNvSpPr/>
          <p:nvPr/>
        </p:nvSpPr>
        <p:spPr>
          <a:xfrm>
            <a:off x="6810214" y="2048005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00" y="6076"/>
                </a:moveTo>
                <a:cubicBezTo>
                  <a:pt x="14428" y="7109"/>
                  <a:pt x="12685" y="7649"/>
                  <a:pt x="10071" y="7803"/>
                </a:cubicBezTo>
                <a:cubicBezTo>
                  <a:pt x="9806" y="7259"/>
                  <a:pt x="9160" y="6873"/>
                  <a:pt x="8400" y="6873"/>
                </a:cubicBezTo>
                <a:cubicBezTo>
                  <a:pt x="7640" y="6873"/>
                  <a:pt x="6994" y="7259"/>
                  <a:pt x="6729" y="7803"/>
                </a:cubicBezTo>
                <a:cubicBezTo>
                  <a:pt x="4115" y="7649"/>
                  <a:pt x="2372" y="7109"/>
                  <a:pt x="1200" y="6076"/>
                </a:cubicBezTo>
                <a:lnTo>
                  <a:pt x="1200" y="5891"/>
                </a:lnTo>
                <a:cubicBezTo>
                  <a:pt x="1200" y="5349"/>
                  <a:pt x="1738" y="4909"/>
                  <a:pt x="2400" y="4909"/>
                </a:cubicBezTo>
                <a:lnTo>
                  <a:pt x="14400" y="4909"/>
                </a:lnTo>
                <a:cubicBezTo>
                  <a:pt x="15062" y="4909"/>
                  <a:pt x="15600" y="5349"/>
                  <a:pt x="15600" y="5891"/>
                </a:cubicBezTo>
                <a:cubicBezTo>
                  <a:pt x="15600" y="5891"/>
                  <a:pt x="15600" y="6076"/>
                  <a:pt x="15600" y="6076"/>
                </a:cubicBezTo>
                <a:close/>
                <a:moveTo>
                  <a:pt x="7800" y="8346"/>
                </a:moveTo>
                <a:cubicBezTo>
                  <a:pt x="7800" y="8074"/>
                  <a:pt x="8069" y="7855"/>
                  <a:pt x="8400" y="7855"/>
                </a:cubicBezTo>
                <a:cubicBezTo>
                  <a:pt x="8731" y="7855"/>
                  <a:pt x="9000" y="8074"/>
                  <a:pt x="9000" y="8346"/>
                </a:cubicBezTo>
                <a:cubicBezTo>
                  <a:pt x="9000" y="8617"/>
                  <a:pt x="8731" y="8836"/>
                  <a:pt x="8400" y="8836"/>
                </a:cubicBezTo>
                <a:cubicBezTo>
                  <a:pt x="8069" y="8836"/>
                  <a:pt x="7800" y="8617"/>
                  <a:pt x="7800" y="8346"/>
                </a:cubicBezTo>
                <a:moveTo>
                  <a:pt x="15600" y="19636"/>
                </a:moveTo>
                <a:cubicBezTo>
                  <a:pt x="15600" y="20179"/>
                  <a:pt x="15062" y="20619"/>
                  <a:pt x="14400" y="20619"/>
                </a:cubicBezTo>
                <a:lnTo>
                  <a:pt x="2400" y="20619"/>
                </a:lnTo>
                <a:cubicBezTo>
                  <a:pt x="1738" y="20619"/>
                  <a:pt x="1200" y="20179"/>
                  <a:pt x="1200" y="19636"/>
                </a:cubicBezTo>
                <a:lnTo>
                  <a:pt x="1200" y="7318"/>
                </a:lnTo>
                <a:cubicBezTo>
                  <a:pt x="2658" y="8244"/>
                  <a:pt x="4301" y="8666"/>
                  <a:pt x="6693" y="8790"/>
                </a:cubicBezTo>
                <a:cubicBezTo>
                  <a:pt x="6924" y="9385"/>
                  <a:pt x="7597" y="9819"/>
                  <a:pt x="8400" y="9819"/>
                </a:cubicBezTo>
                <a:cubicBezTo>
                  <a:pt x="9203" y="9819"/>
                  <a:pt x="9875" y="9385"/>
                  <a:pt x="10108" y="8790"/>
                </a:cubicBezTo>
                <a:cubicBezTo>
                  <a:pt x="12499" y="8666"/>
                  <a:pt x="14142" y="8244"/>
                  <a:pt x="15600" y="7318"/>
                </a:cubicBezTo>
                <a:cubicBezTo>
                  <a:pt x="15600" y="7318"/>
                  <a:pt x="15600" y="19636"/>
                  <a:pt x="15600" y="19636"/>
                </a:cubicBezTo>
                <a:close/>
                <a:moveTo>
                  <a:pt x="14400" y="3927"/>
                </a:moveTo>
                <a:lnTo>
                  <a:pt x="2400" y="3927"/>
                </a:lnTo>
                <a:cubicBezTo>
                  <a:pt x="1075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4400" y="21600"/>
                </a:lnTo>
                <a:cubicBezTo>
                  <a:pt x="15725" y="21600"/>
                  <a:pt x="16800" y="20721"/>
                  <a:pt x="16800" y="19636"/>
                </a:cubicBezTo>
                <a:lnTo>
                  <a:pt x="16800" y="5891"/>
                </a:lnTo>
                <a:cubicBezTo>
                  <a:pt x="16800" y="4806"/>
                  <a:pt x="15725" y="3927"/>
                  <a:pt x="14400" y="3927"/>
                </a:cubicBezTo>
                <a:moveTo>
                  <a:pt x="5400" y="17673"/>
                </a:moveTo>
                <a:lnTo>
                  <a:pt x="4200" y="17673"/>
                </a:lnTo>
                <a:cubicBezTo>
                  <a:pt x="3869" y="17673"/>
                  <a:pt x="3600" y="17893"/>
                  <a:pt x="3600" y="18164"/>
                </a:cubicBezTo>
                <a:cubicBezTo>
                  <a:pt x="3600" y="18435"/>
                  <a:pt x="3869" y="18655"/>
                  <a:pt x="4200" y="18655"/>
                </a:cubicBezTo>
                <a:lnTo>
                  <a:pt x="5400" y="18655"/>
                </a:lnTo>
                <a:cubicBezTo>
                  <a:pt x="5731" y="18655"/>
                  <a:pt x="6000" y="18435"/>
                  <a:pt x="6000" y="18164"/>
                </a:cubicBezTo>
                <a:cubicBezTo>
                  <a:pt x="6000" y="17893"/>
                  <a:pt x="5731" y="17673"/>
                  <a:pt x="5400" y="17673"/>
                </a:cubicBezTo>
                <a:moveTo>
                  <a:pt x="6600" y="15709"/>
                </a:move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lnTo>
                  <a:pt x="6600" y="16691"/>
                </a:lnTo>
                <a:cubicBezTo>
                  <a:pt x="6931" y="16691"/>
                  <a:pt x="7200" y="16472"/>
                  <a:pt x="7200" y="16200"/>
                </a:cubicBezTo>
                <a:cubicBezTo>
                  <a:pt x="7200" y="15929"/>
                  <a:pt x="6931" y="15709"/>
                  <a:pt x="6600" y="15709"/>
                </a:cubicBezTo>
                <a:moveTo>
                  <a:pt x="19200" y="0"/>
                </a:moveTo>
                <a:lnTo>
                  <a:pt x="7200" y="0"/>
                </a:lnTo>
                <a:cubicBezTo>
                  <a:pt x="5875" y="0"/>
                  <a:pt x="4800" y="879"/>
                  <a:pt x="4800" y="1964"/>
                </a:cubicBezTo>
                <a:lnTo>
                  <a:pt x="4800" y="2455"/>
                </a:lnTo>
                <a:cubicBezTo>
                  <a:pt x="4800" y="2726"/>
                  <a:pt x="5069" y="2945"/>
                  <a:pt x="5400" y="2945"/>
                </a:cubicBezTo>
                <a:cubicBezTo>
                  <a:pt x="5731" y="2945"/>
                  <a:pt x="6000" y="2726"/>
                  <a:pt x="6000" y="2455"/>
                </a:cubicBezTo>
                <a:lnTo>
                  <a:pt x="6000" y="1964"/>
                </a:lnTo>
                <a:cubicBezTo>
                  <a:pt x="6000" y="1422"/>
                  <a:pt x="6538" y="982"/>
                  <a:pt x="72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lnTo>
                  <a:pt x="20400" y="15709"/>
                </a:lnTo>
                <a:cubicBezTo>
                  <a:pt x="20400" y="16252"/>
                  <a:pt x="19862" y="16691"/>
                  <a:pt x="19200" y="16691"/>
                </a:cubicBezTo>
                <a:lnTo>
                  <a:pt x="18600" y="16691"/>
                </a:lnTo>
                <a:cubicBezTo>
                  <a:pt x="18269" y="16691"/>
                  <a:pt x="18000" y="16911"/>
                  <a:pt x="18000" y="17182"/>
                </a:cubicBezTo>
                <a:cubicBezTo>
                  <a:pt x="18000" y="17453"/>
                  <a:pt x="18269" y="17673"/>
                  <a:pt x="18600" y="17673"/>
                </a:cubicBezTo>
                <a:lnTo>
                  <a:pt x="19200" y="17673"/>
                </a:lnTo>
                <a:cubicBezTo>
                  <a:pt x="20525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7" name="Shape 2587"/>
          <p:cNvSpPr/>
          <p:nvPr/>
        </p:nvSpPr>
        <p:spPr>
          <a:xfrm>
            <a:off x="7318082" y="20480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8" name="Shape 2588"/>
          <p:cNvSpPr/>
          <p:nvPr/>
        </p:nvSpPr>
        <p:spPr>
          <a:xfrm>
            <a:off x="7851343" y="2060701"/>
            <a:ext cx="279328" cy="253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9" name="Shape 2589"/>
          <p:cNvSpPr/>
          <p:nvPr/>
        </p:nvSpPr>
        <p:spPr>
          <a:xfrm>
            <a:off x="8384604" y="2060701"/>
            <a:ext cx="279328" cy="253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5119"/>
                </a:moveTo>
                <a:cubicBezTo>
                  <a:pt x="7195" y="15119"/>
                  <a:pt x="7855" y="14394"/>
                  <a:pt x="7855" y="13500"/>
                </a:cubicBezTo>
                <a:cubicBezTo>
                  <a:pt x="7855" y="12605"/>
                  <a:pt x="7195" y="11880"/>
                  <a:pt x="6382" y="11880"/>
                </a:cubicBezTo>
                <a:cubicBezTo>
                  <a:pt x="5568" y="11880"/>
                  <a:pt x="4909" y="12605"/>
                  <a:pt x="4909" y="13500"/>
                </a:cubicBezTo>
                <a:cubicBezTo>
                  <a:pt x="4909" y="14394"/>
                  <a:pt x="5568" y="15119"/>
                  <a:pt x="6382" y="15119"/>
                </a:cubicBezTo>
                <a:moveTo>
                  <a:pt x="2455" y="3240"/>
                </a:moveTo>
                <a:cubicBezTo>
                  <a:pt x="2725" y="3240"/>
                  <a:pt x="2945" y="2999"/>
                  <a:pt x="2945" y="2700"/>
                </a:cubicBezTo>
                <a:cubicBezTo>
                  <a:pt x="2945" y="2402"/>
                  <a:pt x="2725" y="2160"/>
                  <a:pt x="2455" y="2160"/>
                </a:cubicBezTo>
                <a:cubicBezTo>
                  <a:pt x="2184" y="2160"/>
                  <a:pt x="1964" y="2402"/>
                  <a:pt x="1964" y="2700"/>
                </a:cubicBezTo>
                <a:cubicBezTo>
                  <a:pt x="1964" y="2999"/>
                  <a:pt x="2184" y="3240"/>
                  <a:pt x="2455" y="3240"/>
                </a:cubicBezTo>
                <a:moveTo>
                  <a:pt x="3927" y="8100"/>
                </a:moveTo>
                <a:cubicBezTo>
                  <a:pt x="3927" y="6609"/>
                  <a:pt x="5026" y="5400"/>
                  <a:pt x="6382" y="5400"/>
                </a:cubicBezTo>
                <a:cubicBezTo>
                  <a:pt x="7738" y="5400"/>
                  <a:pt x="8836" y="6609"/>
                  <a:pt x="8836" y="8100"/>
                </a:cubicBezTo>
                <a:lnTo>
                  <a:pt x="8836" y="13500"/>
                </a:lnTo>
                <a:cubicBezTo>
                  <a:pt x="8836" y="14991"/>
                  <a:pt x="7738" y="16199"/>
                  <a:pt x="6382" y="16199"/>
                </a:cubicBezTo>
                <a:cubicBezTo>
                  <a:pt x="5026" y="16199"/>
                  <a:pt x="3927" y="14991"/>
                  <a:pt x="3927" y="13500"/>
                </a:cubicBezTo>
                <a:cubicBezTo>
                  <a:pt x="3927" y="13500"/>
                  <a:pt x="3927" y="8100"/>
                  <a:pt x="3927" y="8100"/>
                </a:cubicBezTo>
                <a:close/>
                <a:moveTo>
                  <a:pt x="2945" y="13500"/>
                </a:moveTo>
                <a:cubicBezTo>
                  <a:pt x="2945" y="15587"/>
                  <a:pt x="4484" y="17279"/>
                  <a:pt x="6382" y="17279"/>
                </a:cubicBezTo>
                <a:cubicBezTo>
                  <a:pt x="8280" y="17279"/>
                  <a:pt x="9818" y="15587"/>
                  <a:pt x="9818" y="13500"/>
                </a:cubicBezTo>
                <a:lnTo>
                  <a:pt x="9818" y="8100"/>
                </a:lnTo>
                <a:cubicBezTo>
                  <a:pt x="9818" y="6012"/>
                  <a:pt x="8280" y="4320"/>
                  <a:pt x="6382" y="4320"/>
                </a:cubicBezTo>
                <a:cubicBezTo>
                  <a:pt x="4484" y="4320"/>
                  <a:pt x="2945" y="6012"/>
                  <a:pt x="2945" y="8100"/>
                </a:cubicBezTo>
                <a:cubicBezTo>
                  <a:pt x="2945" y="8100"/>
                  <a:pt x="2945" y="13500"/>
                  <a:pt x="2945" y="13500"/>
                </a:cubicBezTo>
                <a:close/>
                <a:moveTo>
                  <a:pt x="2455" y="19439"/>
                </a:moveTo>
                <a:cubicBezTo>
                  <a:pt x="2725" y="19439"/>
                  <a:pt x="2945" y="19198"/>
                  <a:pt x="2945" y="18899"/>
                </a:cubicBezTo>
                <a:cubicBezTo>
                  <a:pt x="2945" y="18601"/>
                  <a:pt x="2725" y="18359"/>
                  <a:pt x="2455" y="18359"/>
                </a:cubicBezTo>
                <a:cubicBezTo>
                  <a:pt x="2184" y="18359"/>
                  <a:pt x="1964" y="18601"/>
                  <a:pt x="1964" y="18899"/>
                </a:cubicBezTo>
                <a:cubicBezTo>
                  <a:pt x="1964" y="19198"/>
                  <a:pt x="2184" y="19439"/>
                  <a:pt x="2455" y="19439"/>
                </a:cubicBezTo>
                <a:moveTo>
                  <a:pt x="20618" y="20519"/>
                </a:moveTo>
                <a:lnTo>
                  <a:pt x="982" y="20519"/>
                </a:lnTo>
                <a:lnTo>
                  <a:pt x="982" y="1080"/>
                </a:lnTo>
                <a:lnTo>
                  <a:pt x="20618" y="1080"/>
                </a:lnTo>
                <a:cubicBezTo>
                  <a:pt x="20618" y="1080"/>
                  <a:pt x="20618" y="20519"/>
                  <a:pt x="20618" y="2051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20519"/>
                </a:lnTo>
                <a:cubicBezTo>
                  <a:pt x="0" y="2111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15"/>
                  <a:pt x="21600" y="20519"/>
                </a:cubicBezTo>
                <a:lnTo>
                  <a:pt x="21600" y="1080"/>
                </a:lnTo>
                <a:cubicBezTo>
                  <a:pt x="21600" y="484"/>
                  <a:pt x="21160" y="0"/>
                  <a:pt x="20618" y="0"/>
                </a:cubicBezTo>
                <a:moveTo>
                  <a:pt x="19145" y="3240"/>
                </a:moveTo>
                <a:cubicBezTo>
                  <a:pt x="19416" y="3240"/>
                  <a:pt x="19636" y="2999"/>
                  <a:pt x="19636" y="2700"/>
                </a:cubicBezTo>
                <a:cubicBezTo>
                  <a:pt x="19636" y="2402"/>
                  <a:pt x="19416" y="2160"/>
                  <a:pt x="19145" y="2160"/>
                </a:cubicBezTo>
                <a:cubicBezTo>
                  <a:pt x="18875" y="2160"/>
                  <a:pt x="18655" y="2402"/>
                  <a:pt x="18655" y="2700"/>
                </a:cubicBezTo>
                <a:cubicBezTo>
                  <a:pt x="18655" y="2999"/>
                  <a:pt x="18875" y="3240"/>
                  <a:pt x="19145" y="3240"/>
                </a:cubicBezTo>
                <a:moveTo>
                  <a:pt x="12764" y="8100"/>
                </a:moveTo>
                <a:cubicBezTo>
                  <a:pt x="12764" y="6609"/>
                  <a:pt x="13863" y="5400"/>
                  <a:pt x="15218" y="5400"/>
                </a:cubicBezTo>
                <a:cubicBezTo>
                  <a:pt x="16574" y="5400"/>
                  <a:pt x="17673" y="6609"/>
                  <a:pt x="17673" y="8100"/>
                </a:cubicBezTo>
                <a:lnTo>
                  <a:pt x="17673" y="13500"/>
                </a:lnTo>
                <a:cubicBezTo>
                  <a:pt x="17673" y="14991"/>
                  <a:pt x="16574" y="16199"/>
                  <a:pt x="15218" y="16199"/>
                </a:cubicBezTo>
                <a:cubicBezTo>
                  <a:pt x="13863" y="16199"/>
                  <a:pt x="12764" y="14991"/>
                  <a:pt x="12764" y="13500"/>
                </a:cubicBezTo>
                <a:cubicBezTo>
                  <a:pt x="12764" y="13500"/>
                  <a:pt x="12764" y="8100"/>
                  <a:pt x="12764" y="8100"/>
                </a:cubicBezTo>
                <a:close/>
                <a:moveTo>
                  <a:pt x="15218" y="17279"/>
                </a:moveTo>
                <a:cubicBezTo>
                  <a:pt x="17116" y="17279"/>
                  <a:pt x="18655" y="15587"/>
                  <a:pt x="18655" y="13500"/>
                </a:cubicBezTo>
                <a:lnTo>
                  <a:pt x="18655" y="8100"/>
                </a:lnTo>
                <a:cubicBezTo>
                  <a:pt x="18655" y="6012"/>
                  <a:pt x="17116" y="4320"/>
                  <a:pt x="15218" y="4320"/>
                </a:cubicBezTo>
                <a:cubicBezTo>
                  <a:pt x="13320" y="4320"/>
                  <a:pt x="11782" y="6012"/>
                  <a:pt x="11782" y="8100"/>
                </a:cubicBezTo>
                <a:lnTo>
                  <a:pt x="11782" y="13500"/>
                </a:lnTo>
                <a:cubicBezTo>
                  <a:pt x="11782" y="15587"/>
                  <a:pt x="13320" y="17279"/>
                  <a:pt x="15218" y="17279"/>
                </a:cubicBezTo>
                <a:moveTo>
                  <a:pt x="15218" y="9720"/>
                </a:moveTo>
                <a:cubicBezTo>
                  <a:pt x="16032" y="9720"/>
                  <a:pt x="16691" y="8995"/>
                  <a:pt x="16691" y="8100"/>
                </a:cubicBezTo>
                <a:cubicBezTo>
                  <a:pt x="16691" y="7206"/>
                  <a:pt x="16032" y="6480"/>
                  <a:pt x="15218" y="6480"/>
                </a:cubicBezTo>
                <a:cubicBezTo>
                  <a:pt x="14405" y="6480"/>
                  <a:pt x="13745" y="7206"/>
                  <a:pt x="13745" y="8100"/>
                </a:cubicBezTo>
                <a:cubicBezTo>
                  <a:pt x="13745" y="8995"/>
                  <a:pt x="14405" y="9720"/>
                  <a:pt x="15218" y="9720"/>
                </a:cubicBezTo>
                <a:moveTo>
                  <a:pt x="19145" y="18359"/>
                </a:moveTo>
                <a:cubicBezTo>
                  <a:pt x="18875" y="18359"/>
                  <a:pt x="18655" y="18601"/>
                  <a:pt x="18655" y="18899"/>
                </a:cubicBezTo>
                <a:cubicBezTo>
                  <a:pt x="18655" y="19198"/>
                  <a:pt x="18875" y="19439"/>
                  <a:pt x="19145" y="19439"/>
                </a:cubicBezTo>
                <a:cubicBezTo>
                  <a:pt x="19416" y="19439"/>
                  <a:pt x="19636" y="19198"/>
                  <a:pt x="19636" y="18899"/>
                </a:cubicBezTo>
                <a:cubicBezTo>
                  <a:pt x="19636" y="18601"/>
                  <a:pt x="19416" y="18359"/>
                  <a:pt x="19145" y="1835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0" name="Shape 2590"/>
          <p:cNvSpPr/>
          <p:nvPr/>
        </p:nvSpPr>
        <p:spPr>
          <a:xfrm>
            <a:off x="8917865" y="20480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29"/>
                  <a:pt x="2945" y="5400"/>
                </a:cubicBezTo>
                <a:cubicBezTo>
                  <a:pt x="2945" y="5672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2"/>
                  <a:pt x="18655" y="5400"/>
                </a:cubicBezTo>
                <a:cubicBezTo>
                  <a:pt x="18655" y="5129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29"/>
                  <a:pt x="2945" y="10800"/>
                </a:cubicBezTo>
                <a:cubicBezTo>
                  <a:pt x="2945" y="11072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2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2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1" name="Shape 2591"/>
          <p:cNvSpPr/>
          <p:nvPr/>
        </p:nvSpPr>
        <p:spPr>
          <a:xfrm>
            <a:off x="9451126" y="20480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2" name="Shape 2592"/>
          <p:cNvSpPr/>
          <p:nvPr/>
        </p:nvSpPr>
        <p:spPr>
          <a:xfrm>
            <a:off x="9984387" y="20480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2012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2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8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2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8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2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9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9"/>
                  <a:pt x="3000" y="4715"/>
                </a:cubicBezTo>
                <a:lnTo>
                  <a:pt x="4715" y="3000"/>
                </a:lnTo>
                <a:lnTo>
                  <a:pt x="5621" y="3543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2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2"/>
                  <a:pt x="9331" y="2006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6"/>
                </a:lnTo>
                <a:cubicBezTo>
                  <a:pt x="12356" y="2352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2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3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9"/>
                  <a:pt x="18597" y="4722"/>
                  <a:pt x="18595" y="4725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2"/>
                  <a:pt x="20618" y="12012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9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5"/>
                </a:cubicBezTo>
                <a:lnTo>
                  <a:pt x="15473" y="2701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1"/>
                </a:cubicBezTo>
                <a:lnTo>
                  <a:pt x="5200" y="2145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9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2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3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3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2"/>
                  <a:pt x="21233" y="8730"/>
                  <a:pt x="20880" y="8641"/>
                </a:cubicBezTo>
                <a:moveTo>
                  <a:pt x="15709" y="10800"/>
                </a:moveTo>
                <a:cubicBezTo>
                  <a:pt x="15709" y="13346"/>
                  <a:pt x="13771" y="15438"/>
                  <a:pt x="11291" y="15685"/>
                </a:cubicBezTo>
                <a:lnTo>
                  <a:pt x="11291" y="12694"/>
                </a:lnTo>
                <a:cubicBezTo>
                  <a:pt x="12137" y="12476"/>
                  <a:pt x="12764" y="11714"/>
                  <a:pt x="12764" y="10800"/>
                </a:cubicBezTo>
                <a:cubicBezTo>
                  <a:pt x="12764" y="10630"/>
                  <a:pt x="12735" y="10468"/>
                  <a:pt x="12694" y="10310"/>
                </a:cubicBezTo>
                <a:lnTo>
                  <a:pt x="15308" y="8857"/>
                </a:lnTo>
                <a:cubicBezTo>
                  <a:pt x="15565" y="9453"/>
                  <a:pt x="15709" y="10110"/>
                  <a:pt x="15709" y="10800"/>
                </a:cubicBezTo>
                <a:moveTo>
                  <a:pt x="9818" y="10800"/>
                </a:move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cubicBezTo>
                  <a:pt x="10258" y="11782"/>
                  <a:pt x="9818" y="11342"/>
                  <a:pt x="9818" y="10800"/>
                </a:cubicBezTo>
                <a:moveTo>
                  <a:pt x="10309" y="15685"/>
                </a:moveTo>
                <a:cubicBezTo>
                  <a:pt x="7829" y="15438"/>
                  <a:pt x="5891" y="13346"/>
                  <a:pt x="5891" y="10800"/>
                </a:cubicBezTo>
                <a:cubicBezTo>
                  <a:pt x="5891" y="10110"/>
                  <a:pt x="6035" y="9453"/>
                  <a:pt x="6292" y="8857"/>
                </a:cubicBezTo>
                <a:lnTo>
                  <a:pt x="8906" y="10310"/>
                </a:lnTo>
                <a:cubicBezTo>
                  <a:pt x="8865" y="10468"/>
                  <a:pt x="8836" y="10630"/>
                  <a:pt x="8836" y="10800"/>
                </a:cubicBezTo>
                <a:cubicBezTo>
                  <a:pt x="8836" y="11714"/>
                  <a:pt x="9463" y="12476"/>
                  <a:pt x="10309" y="12694"/>
                </a:cubicBezTo>
                <a:cubicBezTo>
                  <a:pt x="10309" y="12694"/>
                  <a:pt x="10309" y="15685"/>
                  <a:pt x="10309" y="15685"/>
                </a:cubicBezTo>
                <a:close/>
                <a:moveTo>
                  <a:pt x="10800" y="5891"/>
                </a:moveTo>
                <a:cubicBezTo>
                  <a:pt x="12470" y="5891"/>
                  <a:pt x="13942" y="6727"/>
                  <a:pt x="14829" y="8000"/>
                </a:cubicBezTo>
                <a:lnTo>
                  <a:pt x="12220" y="9450"/>
                </a:lnTo>
                <a:cubicBezTo>
                  <a:pt x="11862" y="9074"/>
                  <a:pt x="11360" y="8836"/>
                  <a:pt x="10800" y="8836"/>
                </a:cubicBezTo>
                <a:cubicBezTo>
                  <a:pt x="10240" y="8836"/>
                  <a:pt x="9738" y="9074"/>
                  <a:pt x="9380" y="9450"/>
                </a:cubicBezTo>
                <a:lnTo>
                  <a:pt x="6771" y="8000"/>
                </a:lnTo>
                <a:cubicBezTo>
                  <a:pt x="7658" y="6727"/>
                  <a:pt x="9130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3" name="Shape 2593"/>
          <p:cNvSpPr/>
          <p:nvPr/>
        </p:nvSpPr>
        <p:spPr>
          <a:xfrm>
            <a:off x="10517648" y="20480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095"/>
                </a:moveTo>
                <a:lnTo>
                  <a:pt x="20091" y="8640"/>
                </a:lnTo>
                <a:cubicBezTo>
                  <a:pt x="19294" y="8426"/>
                  <a:pt x="18482" y="8322"/>
                  <a:pt x="17675" y="8322"/>
                </a:cubicBezTo>
                <a:lnTo>
                  <a:pt x="17150" y="7377"/>
                </a:lnTo>
                <a:cubicBezTo>
                  <a:pt x="17052" y="7203"/>
                  <a:pt x="16911" y="7035"/>
                  <a:pt x="16741" y="6937"/>
                </a:cubicBezTo>
                <a:cubicBezTo>
                  <a:pt x="16601" y="6856"/>
                  <a:pt x="16442" y="6822"/>
                  <a:pt x="16268" y="6868"/>
                </a:cubicBezTo>
                <a:lnTo>
                  <a:pt x="13487" y="7613"/>
                </a:lnTo>
                <a:cubicBezTo>
                  <a:pt x="13102" y="7716"/>
                  <a:pt x="12995" y="8125"/>
                  <a:pt x="12977" y="8495"/>
                </a:cubicBezTo>
                <a:lnTo>
                  <a:pt x="12996" y="9570"/>
                </a:lnTo>
                <a:cubicBezTo>
                  <a:pt x="12293" y="9973"/>
                  <a:pt x="11639" y="10471"/>
                  <a:pt x="11053" y="11057"/>
                </a:cubicBezTo>
                <a:lnTo>
                  <a:pt x="10023" y="10762"/>
                </a:lnTo>
                <a:cubicBezTo>
                  <a:pt x="9673" y="10664"/>
                  <a:pt x="9239" y="10682"/>
                  <a:pt x="9040" y="11026"/>
                </a:cubicBezTo>
                <a:lnTo>
                  <a:pt x="7600" y="13520"/>
                </a:lnTo>
                <a:cubicBezTo>
                  <a:pt x="7401" y="13864"/>
                  <a:pt x="7614" y="14229"/>
                  <a:pt x="7863" y="14504"/>
                </a:cubicBezTo>
                <a:lnTo>
                  <a:pt x="8633" y="15248"/>
                </a:lnTo>
                <a:cubicBezTo>
                  <a:pt x="8419" y="16049"/>
                  <a:pt x="8315" y="16864"/>
                  <a:pt x="8317" y="17674"/>
                </a:cubicBezTo>
                <a:lnTo>
                  <a:pt x="7377" y="18196"/>
                </a:lnTo>
                <a:cubicBezTo>
                  <a:pt x="7060" y="18373"/>
                  <a:pt x="6765" y="18693"/>
                  <a:pt x="6868" y="19077"/>
                </a:cubicBezTo>
                <a:lnTo>
                  <a:pt x="7281" y="20619"/>
                </a:ln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1291"/>
                </a:lnTo>
                <a:lnTo>
                  <a:pt x="1931" y="11291"/>
                </a:lnTo>
                <a:cubicBezTo>
                  <a:pt x="2328" y="11291"/>
                  <a:pt x="2538" y="10924"/>
                  <a:pt x="2651" y="10571"/>
                </a:cubicBezTo>
                <a:lnTo>
                  <a:pt x="2913" y="9523"/>
                </a:lnTo>
                <a:cubicBezTo>
                  <a:pt x="3711" y="9310"/>
                  <a:pt x="4466" y="8993"/>
                  <a:pt x="5164" y="8590"/>
                </a:cubicBezTo>
                <a:lnTo>
                  <a:pt x="6091" y="9146"/>
                </a:lnTo>
                <a:cubicBezTo>
                  <a:pt x="6275" y="9241"/>
                  <a:pt x="6484" y="9317"/>
                  <a:pt x="6681" y="9317"/>
                </a:cubicBezTo>
                <a:cubicBezTo>
                  <a:pt x="6837" y="9317"/>
                  <a:pt x="6985" y="9270"/>
                  <a:pt x="7110" y="9146"/>
                </a:cubicBezTo>
                <a:lnTo>
                  <a:pt x="9146" y="7109"/>
                </a:lnTo>
                <a:cubicBezTo>
                  <a:pt x="9427" y="6828"/>
                  <a:pt x="9332" y="6404"/>
                  <a:pt x="9146" y="6091"/>
                </a:cubicBezTo>
                <a:lnTo>
                  <a:pt x="8593" y="5169"/>
                </a:lnTo>
                <a:cubicBezTo>
                  <a:pt x="8999" y="4469"/>
                  <a:pt x="9317" y="3711"/>
                  <a:pt x="9531" y="2911"/>
                </a:cubicBezTo>
                <a:lnTo>
                  <a:pt x="10571" y="2651"/>
                </a:lnTo>
                <a:cubicBezTo>
                  <a:pt x="10924" y="2538"/>
                  <a:pt x="11291" y="2328"/>
                  <a:pt x="11291" y="1931"/>
                </a:cubicBezTo>
                <a:lnTo>
                  <a:pt x="11291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8095"/>
                  <a:pt x="20618" y="8095"/>
                </a:cubicBezTo>
                <a:close/>
                <a:moveTo>
                  <a:pt x="20618" y="12594"/>
                </a:moveTo>
                <a:cubicBezTo>
                  <a:pt x="19750" y="12088"/>
                  <a:pt x="18750" y="11782"/>
                  <a:pt x="17673" y="11782"/>
                </a:cubicBezTo>
                <a:cubicBezTo>
                  <a:pt x="14419" y="11782"/>
                  <a:pt x="11782" y="14419"/>
                  <a:pt x="11782" y="17673"/>
                </a:cubicBezTo>
                <a:cubicBezTo>
                  <a:pt x="11782" y="18751"/>
                  <a:pt x="12088" y="19750"/>
                  <a:pt x="12594" y="20619"/>
                </a:cubicBezTo>
                <a:lnTo>
                  <a:pt x="8298" y="20619"/>
                </a:lnTo>
                <a:lnTo>
                  <a:pt x="7875" y="19042"/>
                </a:lnTo>
                <a:lnTo>
                  <a:pt x="8794" y="18532"/>
                </a:lnTo>
                <a:cubicBezTo>
                  <a:pt x="9106" y="18358"/>
                  <a:pt x="9299" y="18028"/>
                  <a:pt x="9299" y="17671"/>
                </a:cubicBezTo>
                <a:cubicBezTo>
                  <a:pt x="9298" y="16938"/>
                  <a:pt x="9392" y="16208"/>
                  <a:pt x="9582" y="15502"/>
                </a:cubicBezTo>
                <a:cubicBezTo>
                  <a:pt x="9674" y="15158"/>
                  <a:pt x="9572" y="14791"/>
                  <a:pt x="9316" y="14543"/>
                </a:cubicBezTo>
                <a:lnTo>
                  <a:pt x="8572" y="13823"/>
                </a:lnTo>
                <a:cubicBezTo>
                  <a:pt x="8569" y="13820"/>
                  <a:pt x="8566" y="13817"/>
                  <a:pt x="8564" y="13813"/>
                </a:cubicBezTo>
                <a:lnTo>
                  <a:pt x="9776" y="11713"/>
                </a:lnTo>
                <a:lnTo>
                  <a:pt x="10783" y="12001"/>
                </a:lnTo>
                <a:cubicBezTo>
                  <a:pt x="11126" y="12099"/>
                  <a:pt x="11495" y="12003"/>
                  <a:pt x="11748" y="11751"/>
                </a:cubicBezTo>
                <a:cubicBezTo>
                  <a:pt x="12264" y="11234"/>
                  <a:pt x="12848" y="10787"/>
                  <a:pt x="13485" y="10421"/>
                </a:cubicBezTo>
                <a:cubicBezTo>
                  <a:pt x="13794" y="10243"/>
                  <a:pt x="13983" y="9911"/>
                  <a:pt x="13977" y="9554"/>
                </a:cubicBezTo>
                <a:lnTo>
                  <a:pt x="13960" y="8514"/>
                </a:lnTo>
                <a:lnTo>
                  <a:pt x="13960" y="8503"/>
                </a:lnTo>
                <a:lnTo>
                  <a:pt x="16304" y="7875"/>
                </a:lnTo>
                <a:lnTo>
                  <a:pt x="16817" y="8799"/>
                </a:lnTo>
                <a:cubicBezTo>
                  <a:pt x="16905" y="8958"/>
                  <a:pt x="17032" y="9085"/>
                  <a:pt x="17184" y="9172"/>
                </a:cubicBezTo>
                <a:cubicBezTo>
                  <a:pt x="17330" y="9257"/>
                  <a:pt x="17499" y="9304"/>
                  <a:pt x="17675" y="9304"/>
                </a:cubicBezTo>
                <a:cubicBezTo>
                  <a:pt x="18407" y="9304"/>
                  <a:pt x="19135" y="9399"/>
                  <a:pt x="19837" y="9589"/>
                </a:cubicBezTo>
                <a:cubicBezTo>
                  <a:pt x="20106" y="9660"/>
                  <a:pt x="20389" y="9611"/>
                  <a:pt x="20618" y="9464"/>
                </a:cubicBezTo>
                <a:cubicBezTo>
                  <a:pt x="20618" y="9464"/>
                  <a:pt x="20618" y="12594"/>
                  <a:pt x="20618" y="12594"/>
                </a:cubicBezTo>
                <a:close/>
                <a:moveTo>
                  <a:pt x="20618" y="15475"/>
                </a:moveTo>
                <a:lnTo>
                  <a:pt x="19093" y="16323"/>
                </a:lnTo>
                <a:cubicBezTo>
                  <a:pt x="18735" y="15946"/>
                  <a:pt x="18233" y="15709"/>
                  <a:pt x="17673" y="15709"/>
                </a:cubicBezTo>
                <a:cubicBezTo>
                  <a:pt x="17113" y="15709"/>
                  <a:pt x="16610" y="15946"/>
                  <a:pt x="16253" y="16323"/>
                </a:cubicBezTo>
                <a:lnTo>
                  <a:pt x="13643" y="14873"/>
                </a:lnTo>
                <a:cubicBezTo>
                  <a:pt x="14530" y="13599"/>
                  <a:pt x="16003" y="12764"/>
                  <a:pt x="17673" y="12764"/>
                </a:cubicBezTo>
                <a:cubicBezTo>
                  <a:pt x="18783" y="12764"/>
                  <a:pt x="19798" y="13141"/>
                  <a:pt x="20618" y="13764"/>
                </a:cubicBezTo>
                <a:cubicBezTo>
                  <a:pt x="20618" y="13764"/>
                  <a:pt x="20618" y="15475"/>
                  <a:pt x="20618" y="1547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8164" y="20619"/>
                </a:lnTo>
                <a:lnTo>
                  <a:pt x="18164" y="19567"/>
                </a:lnTo>
                <a:cubicBezTo>
                  <a:pt x="19009" y="19348"/>
                  <a:pt x="19636" y="18587"/>
                  <a:pt x="19636" y="17673"/>
                </a:cubicBezTo>
                <a:cubicBezTo>
                  <a:pt x="19636" y="17502"/>
                  <a:pt x="19608" y="17339"/>
                  <a:pt x="19567" y="17182"/>
                </a:cubicBezTo>
                <a:lnTo>
                  <a:pt x="20618" y="16598"/>
                </a:lnTo>
                <a:cubicBezTo>
                  <a:pt x="20618" y="16598"/>
                  <a:pt x="20618" y="19636"/>
                  <a:pt x="20618" y="19636"/>
                </a:cubicBezTo>
                <a:close/>
                <a:moveTo>
                  <a:pt x="16691" y="17673"/>
                </a:moveTo>
                <a:cubicBezTo>
                  <a:pt x="16691" y="17131"/>
                  <a:pt x="17131" y="16691"/>
                  <a:pt x="17673" y="16691"/>
                </a:cubicBezTo>
                <a:cubicBezTo>
                  <a:pt x="18214" y="16691"/>
                  <a:pt x="18655" y="17131"/>
                  <a:pt x="18655" y="17673"/>
                </a:cubicBezTo>
                <a:cubicBezTo>
                  <a:pt x="18655" y="18215"/>
                  <a:pt x="18214" y="18655"/>
                  <a:pt x="17673" y="18655"/>
                </a:cubicBezTo>
                <a:cubicBezTo>
                  <a:pt x="17131" y="18655"/>
                  <a:pt x="16691" y="18215"/>
                  <a:pt x="16691" y="17673"/>
                </a:cubicBezTo>
                <a:moveTo>
                  <a:pt x="17182" y="20619"/>
                </a:moveTo>
                <a:lnTo>
                  <a:pt x="13757" y="20619"/>
                </a:lnTo>
                <a:cubicBezTo>
                  <a:pt x="13138" y="19797"/>
                  <a:pt x="12764" y="18781"/>
                  <a:pt x="12764" y="17673"/>
                </a:cubicBezTo>
                <a:cubicBezTo>
                  <a:pt x="12764" y="16982"/>
                  <a:pt x="12907" y="16326"/>
                  <a:pt x="13165" y="15730"/>
                </a:cubicBezTo>
                <a:lnTo>
                  <a:pt x="15779" y="17182"/>
                </a:lnTo>
                <a:cubicBezTo>
                  <a:pt x="15738" y="17339"/>
                  <a:pt x="15709" y="17502"/>
                  <a:pt x="15709" y="17673"/>
                </a:cubicBezTo>
                <a:cubicBezTo>
                  <a:pt x="15709" y="18587"/>
                  <a:pt x="16336" y="19348"/>
                  <a:pt x="17182" y="19567"/>
                </a:cubicBezTo>
                <a:cubicBezTo>
                  <a:pt x="17182" y="19567"/>
                  <a:pt x="17182" y="20619"/>
                  <a:pt x="17182" y="20619"/>
                </a:cubicBezTo>
                <a:close/>
                <a:moveTo>
                  <a:pt x="982" y="5376"/>
                </a:moveTo>
                <a:cubicBezTo>
                  <a:pt x="3301" y="5145"/>
                  <a:pt x="5145" y="3301"/>
                  <a:pt x="5375" y="982"/>
                </a:cubicBezTo>
                <a:lnTo>
                  <a:pt x="10309" y="982"/>
                </a:lnTo>
                <a:lnTo>
                  <a:pt x="10309" y="1703"/>
                </a:lnTo>
                <a:cubicBezTo>
                  <a:pt x="10305" y="1705"/>
                  <a:pt x="10302" y="1706"/>
                  <a:pt x="10298" y="1707"/>
                </a:cubicBezTo>
                <a:lnTo>
                  <a:pt x="9293" y="1958"/>
                </a:lnTo>
                <a:cubicBezTo>
                  <a:pt x="8947" y="2045"/>
                  <a:pt x="8675" y="2313"/>
                  <a:pt x="8583" y="2657"/>
                </a:cubicBezTo>
                <a:cubicBezTo>
                  <a:pt x="8394" y="3363"/>
                  <a:pt x="8112" y="4042"/>
                  <a:pt x="7744" y="4676"/>
                </a:cubicBezTo>
                <a:cubicBezTo>
                  <a:pt x="7564" y="4986"/>
                  <a:pt x="7567" y="5368"/>
                  <a:pt x="7751" y="5674"/>
                </a:cubicBezTo>
                <a:lnTo>
                  <a:pt x="8292" y="6575"/>
                </a:lnTo>
                <a:lnTo>
                  <a:pt x="6576" y="8291"/>
                </a:lnTo>
                <a:cubicBezTo>
                  <a:pt x="6573" y="8290"/>
                  <a:pt x="6569" y="8288"/>
                  <a:pt x="6566" y="8286"/>
                </a:cubicBezTo>
                <a:lnTo>
                  <a:pt x="5669" y="7748"/>
                </a:lnTo>
                <a:cubicBezTo>
                  <a:pt x="5513" y="7655"/>
                  <a:pt x="5339" y="7608"/>
                  <a:pt x="5164" y="7608"/>
                </a:cubicBezTo>
                <a:cubicBezTo>
                  <a:pt x="4995" y="7608"/>
                  <a:pt x="4825" y="7652"/>
                  <a:pt x="4673" y="7739"/>
                </a:cubicBezTo>
                <a:cubicBezTo>
                  <a:pt x="4039" y="8106"/>
                  <a:pt x="3362" y="8387"/>
                  <a:pt x="2659" y="8575"/>
                </a:cubicBezTo>
                <a:cubicBezTo>
                  <a:pt x="2315" y="8666"/>
                  <a:pt x="2047" y="8938"/>
                  <a:pt x="1960" y="9285"/>
                </a:cubicBezTo>
                <a:lnTo>
                  <a:pt x="1707" y="10298"/>
                </a:lnTo>
                <a:cubicBezTo>
                  <a:pt x="1706" y="10302"/>
                  <a:pt x="1705" y="10305"/>
                  <a:pt x="1703" y="10310"/>
                </a:cubicBezTo>
                <a:lnTo>
                  <a:pt x="982" y="10310"/>
                </a:lnTo>
                <a:cubicBezTo>
                  <a:pt x="982" y="10310"/>
                  <a:pt x="982" y="5376"/>
                  <a:pt x="982" y="5376"/>
                </a:cubicBezTo>
                <a:close/>
                <a:moveTo>
                  <a:pt x="982" y="1964"/>
                </a:moveTo>
                <a:cubicBezTo>
                  <a:pt x="982" y="1421"/>
                  <a:pt x="1422" y="982"/>
                  <a:pt x="1964" y="982"/>
                </a:cubicBezTo>
                <a:lnTo>
                  <a:pt x="4384" y="982"/>
                </a:lnTo>
                <a:cubicBezTo>
                  <a:pt x="4162" y="2758"/>
                  <a:pt x="2758" y="4162"/>
                  <a:pt x="982" y="4384"/>
                </a:cubicBezTo>
                <a:cubicBezTo>
                  <a:pt x="982" y="4384"/>
                  <a:pt x="982" y="1964"/>
                  <a:pt x="982" y="1964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4" name="Shape 2594"/>
          <p:cNvSpPr/>
          <p:nvPr/>
        </p:nvSpPr>
        <p:spPr>
          <a:xfrm>
            <a:off x="11050909" y="2073398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8400"/>
                </a:moveTo>
                <a:lnTo>
                  <a:pt x="18164" y="8400"/>
                </a:lnTo>
                <a:cubicBezTo>
                  <a:pt x="18435" y="8400"/>
                  <a:pt x="18655" y="8132"/>
                  <a:pt x="18655" y="7800"/>
                </a:cubicBezTo>
                <a:cubicBezTo>
                  <a:pt x="18655" y="7468"/>
                  <a:pt x="18435" y="7200"/>
                  <a:pt x="18164" y="7200"/>
                </a:cubicBezTo>
                <a:lnTo>
                  <a:pt x="3436" y="7200"/>
                </a:lnTo>
                <a:cubicBezTo>
                  <a:pt x="3165" y="7200"/>
                  <a:pt x="2945" y="7468"/>
                  <a:pt x="2945" y="7800"/>
                </a:cubicBezTo>
                <a:cubicBezTo>
                  <a:pt x="2945" y="8132"/>
                  <a:pt x="3165" y="8400"/>
                  <a:pt x="3436" y="8400"/>
                </a:cubicBezTo>
                <a:moveTo>
                  <a:pt x="3436" y="10800"/>
                </a:moveTo>
                <a:lnTo>
                  <a:pt x="18164" y="10800"/>
                </a:lnTo>
                <a:cubicBezTo>
                  <a:pt x="18435" y="10800"/>
                  <a:pt x="18655" y="10532"/>
                  <a:pt x="18655" y="10200"/>
                </a:cubicBezTo>
                <a:cubicBezTo>
                  <a:pt x="18655" y="9868"/>
                  <a:pt x="18435" y="9600"/>
                  <a:pt x="18164" y="9600"/>
                </a:cubicBezTo>
                <a:lnTo>
                  <a:pt x="3436" y="9600"/>
                </a:lnTo>
                <a:cubicBezTo>
                  <a:pt x="3165" y="9600"/>
                  <a:pt x="2945" y="9868"/>
                  <a:pt x="2945" y="10200"/>
                </a:cubicBezTo>
                <a:cubicBezTo>
                  <a:pt x="2945" y="10532"/>
                  <a:pt x="3165" y="10800"/>
                  <a:pt x="3436" y="10800"/>
                </a:cubicBezTo>
                <a:moveTo>
                  <a:pt x="3436" y="13200"/>
                </a:moveTo>
                <a:lnTo>
                  <a:pt x="13255" y="13200"/>
                </a:lnTo>
                <a:cubicBezTo>
                  <a:pt x="13526" y="13200"/>
                  <a:pt x="13745" y="12931"/>
                  <a:pt x="13745" y="12601"/>
                </a:cubicBezTo>
                <a:cubicBezTo>
                  <a:pt x="13745" y="12268"/>
                  <a:pt x="13526" y="12000"/>
                  <a:pt x="13255" y="12000"/>
                </a:cubicBezTo>
                <a:lnTo>
                  <a:pt x="3436" y="12000"/>
                </a:lnTo>
                <a:cubicBezTo>
                  <a:pt x="3165" y="12000"/>
                  <a:pt x="2945" y="12268"/>
                  <a:pt x="2945" y="12601"/>
                </a:cubicBezTo>
                <a:cubicBezTo>
                  <a:pt x="2945" y="12931"/>
                  <a:pt x="3165" y="13200"/>
                  <a:pt x="3436" y="13200"/>
                </a:cubicBezTo>
                <a:moveTo>
                  <a:pt x="20618" y="19200"/>
                </a:moveTo>
                <a:lnTo>
                  <a:pt x="18114" y="19200"/>
                </a:lnTo>
                <a:cubicBezTo>
                  <a:pt x="17887" y="17831"/>
                  <a:pt x="16897" y="16800"/>
                  <a:pt x="15709" y="16800"/>
                </a:cubicBezTo>
                <a:cubicBezTo>
                  <a:pt x="14522" y="16800"/>
                  <a:pt x="13532" y="17831"/>
                  <a:pt x="13304" y="19200"/>
                </a:cubicBezTo>
                <a:lnTo>
                  <a:pt x="8296" y="19200"/>
                </a:lnTo>
                <a:cubicBezTo>
                  <a:pt x="8068" y="17831"/>
                  <a:pt x="7078" y="16800"/>
                  <a:pt x="5891" y="16800"/>
                </a:cubicBezTo>
                <a:cubicBezTo>
                  <a:pt x="4703" y="16800"/>
                  <a:pt x="3713" y="17831"/>
                  <a:pt x="3486" y="19200"/>
                </a:cubicBezTo>
                <a:lnTo>
                  <a:pt x="982" y="192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19200"/>
                  <a:pt x="20618" y="1920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9200"/>
                </a:lnTo>
                <a:cubicBezTo>
                  <a:pt x="0" y="19862"/>
                  <a:pt x="440" y="20400"/>
                  <a:pt x="982" y="20400"/>
                </a:cubicBezTo>
                <a:lnTo>
                  <a:pt x="3927" y="20400"/>
                </a:lnTo>
                <a:cubicBezTo>
                  <a:pt x="4199" y="20400"/>
                  <a:pt x="4418" y="20132"/>
                  <a:pt x="4418" y="19800"/>
                </a:cubicBezTo>
                <a:cubicBezTo>
                  <a:pt x="4418" y="18807"/>
                  <a:pt x="5078" y="18000"/>
                  <a:pt x="5891" y="18000"/>
                </a:cubicBezTo>
                <a:cubicBezTo>
                  <a:pt x="6704" y="18000"/>
                  <a:pt x="7364" y="18807"/>
                  <a:pt x="7364" y="19800"/>
                </a:cubicBezTo>
                <a:cubicBezTo>
                  <a:pt x="7364" y="20132"/>
                  <a:pt x="7583" y="20400"/>
                  <a:pt x="7855" y="20400"/>
                </a:cubicBezTo>
                <a:lnTo>
                  <a:pt x="13745" y="20400"/>
                </a:lnTo>
                <a:cubicBezTo>
                  <a:pt x="14017" y="20400"/>
                  <a:pt x="14236" y="20132"/>
                  <a:pt x="14236" y="19800"/>
                </a:cubicBezTo>
                <a:cubicBezTo>
                  <a:pt x="14236" y="18807"/>
                  <a:pt x="14896" y="18000"/>
                  <a:pt x="15709" y="18000"/>
                </a:cubicBezTo>
                <a:cubicBezTo>
                  <a:pt x="16523" y="18000"/>
                  <a:pt x="17182" y="18807"/>
                  <a:pt x="17182" y="19800"/>
                </a:cubicBezTo>
                <a:cubicBezTo>
                  <a:pt x="17182" y="20132"/>
                  <a:pt x="17401" y="20400"/>
                  <a:pt x="17673" y="20400"/>
                </a:cubicBezTo>
                <a:lnTo>
                  <a:pt x="20618" y="20400"/>
                </a:lnTo>
                <a:cubicBezTo>
                  <a:pt x="21160" y="20400"/>
                  <a:pt x="21600" y="19862"/>
                  <a:pt x="21600" y="192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891" y="19200"/>
                </a:moveTo>
                <a:cubicBezTo>
                  <a:pt x="5620" y="19200"/>
                  <a:pt x="5400" y="19468"/>
                  <a:pt x="5400" y="19800"/>
                </a:cubicBezTo>
                <a:lnTo>
                  <a:pt x="5400" y="21000"/>
                </a:lnTo>
                <a:cubicBezTo>
                  <a:pt x="5400" y="21332"/>
                  <a:pt x="5620" y="21600"/>
                  <a:pt x="5891" y="21600"/>
                </a:cubicBezTo>
                <a:cubicBezTo>
                  <a:pt x="6162" y="21600"/>
                  <a:pt x="6382" y="21332"/>
                  <a:pt x="6382" y="21000"/>
                </a:cubicBezTo>
                <a:lnTo>
                  <a:pt x="6382" y="19800"/>
                </a:lnTo>
                <a:cubicBezTo>
                  <a:pt x="6382" y="19468"/>
                  <a:pt x="6162" y="19200"/>
                  <a:pt x="5891" y="19200"/>
                </a:cubicBezTo>
                <a:moveTo>
                  <a:pt x="3436" y="6000"/>
                </a:moveTo>
                <a:lnTo>
                  <a:pt x="18164" y="6000"/>
                </a:lnTo>
                <a:cubicBezTo>
                  <a:pt x="18435" y="6000"/>
                  <a:pt x="18655" y="5732"/>
                  <a:pt x="18655" y="5400"/>
                </a:cubicBezTo>
                <a:cubicBezTo>
                  <a:pt x="18655" y="5069"/>
                  <a:pt x="18435" y="4800"/>
                  <a:pt x="18164" y="4800"/>
                </a:cubicBezTo>
                <a:lnTo>
                  <a:pt x="3436" y="4800"/>
                </a:lnTo>
                <a:cubicBezTo>
                  <a:pt x="3165" y="4800"/>
                  <a:pt x="2945" y="5069"/>
                  <a:pt x="2945" y="5400"/>
                </a:cubicBezTo>
                <a:cubicBezTo>
                  <a:pt x="2945" y="5732"/>
                  <a:pt x="3165" y="6000"/>
                  <a:pt x="3436" y="6000"/>
                </a:cubicBezTo>
                <a:moveTo>
                  <a:pt x="15709" y="19200"/>
                </a:moveTo>
                <a:cubicBezTo>
                  <a:pt x="15438" y="19200"/>
                  <a:pt x="15218" y="19468"/>
                  <a:pt x="15218" y="19800"/>
                </a:cubicBezTo>
                <a:lnTo>
                  <a:pt x="15218" y="21000"/>
                </a:lnTo>
                <a:cubicBezTo>
                  <a:pt x="15218" y="21332"/>
                  <a:pt x="15438" y="21600"/>
                  <a:pt x="15709" y="21600"/>
                </a:cubicBezTo>
                <a:cubicBezTo>
                  <a:pt x="15980" y="21600"/>
                  <a:pt x="16200" y="21332"/>
                  <a:pt x="16200" y="21000"/>
                </a:cubicBezTo>
                <a:lnTo>
                  <a:pt x="16200" y="19800"/>
                </a:lnTo>
                <a:cubicBezTo>
                  <a:pt x="16200" y="19468"/>
                  <a:pt x="15980" y="19200"/>
                  <a:pt x="15709" y="19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5" name="Shape 2595"/>
          <p:cNvSpPr/>
          <p:nvPr/>
        </p:nvSpPr>
        <p:spPr>
          <a:xfrm>
            <a:off x="6251560" y="2593962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4040"/>
                </a:moveTo>
                <a:lnTo>
                  <a:pt x="14236" y="14040"/>
                </a:lnTo>
                <a:cubicBezTo>
                  <a:pt x="14507" y="14040"/>
                  <a:pt x="14727" y="13799"/>
                  <a:pt x="14727" y="13500"/>
                </a:cubicBezTo>
                <a:cubicBezTo>
                  <a:pt x="14727" y="13202"/>
                  <a:pt x="14507" y="12960"/>
                  <a:pt x="14236" y="12960"/>
                </a:cubicBezTo>
                <a:lnTo>
                  <a:pt x="7364" y="12960"/>
                </a:lnTo>
                <a:cubicBezTo>
                  <a:pt x="7093" y="12960"/>
                  <a:pt x="6873" y="13202"/>
                  <a:pt x="6873" y="13500"/>
                </a:cubicBezTo>
                <a:cubicBezTo>
                  <a:pt x="6873" y="13799"/>
                  <a:pt x="7093" y="14040"/>
                  <a:pt x="7364" y="14040"/>
                </a:cubicBezTo>
                <a:moveTo>
                  <a:pt x="7364" y="11880"/>
                </a:moveTo>
                <a:lnTo>
                  <a:pt x="18164" y="11880"/>
                </a:lnTo>
                <a:cubicBezTo>
                  <a:pt x="18434" y="11880"/>
                  <a:pt x="18655" y="11639"/>
                  <a:pt x="18655" y="11340"/>
                </a:cubicBezTo>
                <a:cubicBezTo>
                  <a:pt x="18655" y="11042"/>
                  <a:pt x="18434" y="10800"/>
                  <a:pt x="18164" y="10800"/>
                </a:cubicBezTo>
                <a:lnTo>
                  <a:pt x="7364" y="10800"/>
                </a:lnTo>
                <a:cubicBezTo>
                  <a:pt x="7093" y="10800"/>
                  <a:pt x="6873" y="11042"/>
                  <a:pt x="6873" y="11340"/>
                </a:cubicBezTo>
                <a:cubicBezTo>
                  <a:pt x="6873" y="11639"/>
                  <a:pt x="7093" y="11880"/>
                  <a:pt x="7364" y="11880"/>
                </a:cubicBezTo>
                <a:moveTo>
                  <a:pt x="20618" y="19440"/>
                </a:moveTo>
                <a:lnTo>
                  <a:pt x="18605" y="19440"/>
                </a:lnTo>
                <a:cubicBezTo>
                  <a:pt x="18378" y="18208"/>
                  <a:pt x="17387" y="17280"/>
                  <a:pt x="16200" y="17280"/>
                </a:cubicBezTo>
                <a:cubicBezTo>
                  <a:pt x="15013" y="17280"/>
                  <a:pt x="14022" y="18208"/>
                  <a:pt x="13795" y="19440"/>
                </a:cubicBezTo>
                <a:lnTo>
                  <a:pt x="11732" y="19440"/>
                </a:lnTo>
                <a:cubicBezTo>
                  <a:pt x="11505" y="18208"/>
                  <a:pt x="10515" y="17280"/>
                  <a:pt x="9327" y="17280"/>
                </a:cubicBezTo>
                <a:cubicBezTo>
                  <a:pt x="8140" y="17280"/>
                  <a:pt x="7150" y="18208"/>
                  <a:pt x="6922" y="19440"/>
                </a:cubicBezTo>
                <a:lnTo>
                  <a:pt x="4909" y="19440"/>
                </a:lnTo>
                <a:lnTo>
                  <a:pt x="4909" y="5400"/>
                </a:lnTo>
                <a:lnTo>
                  <a:pt x="20618" y="5400"/>
                </a:lnTo>
                <a:cubicBezTo>
                  <a:pt x="20618" y="5400"/>
                  <a:pt x="20618" y="19440"/>
                  <a:pt x="20618" y="19440"/>
                </a:cubicBezTo>
                <a:close/>
                <a:moveTo>
                  <a:pt x="20618" y="4320"/>
                </a:moveTo>
                <a:lnTo>
                  <a:pt x="4909" y="4320"/>
                </a:lnTo>
                <a:cubicBezTo>
                  <a:pt x="4367" y="4320"/>
                  <a:pt x="3927" y="4804"/>
                  <a:pt x="3927" y="5400"/>
                </a:cubicBezTo>
                <a:lnTo>
                  <a:pt x="3927" y="19440"/>
                </a:lnTo>
                <a:cubicBezTo>
                  <a:pt x="3927" y="20036"/>
                  <a:pt x="4367" y="20520"/>
                  <a:pt x="4909" y="20520"/>
                </a:cubicBezTo>
                <a:lnTo>
                  <a:pt x="7364" y="20520"/>
                </a:lnTo>
                <a:cubicBezTo>
                  <a:pt x="7634" y="20520"/>
                  <a:pt x="7855" y="20279"/>
                  <a:pt x="7855" y="19980"/>
                </a:cubicBezTo>
                <a:cubicBezTo>
                  <a:pt x="7855" y="19085"/>
                  <a:pt x="8514" y="18360"/>
                  <a:pt x="9327" y="18360"/>
                </a:cubicBezTo>
                <a:cubicBezTo>
                  <a:pt x="10141" y="18360"/>
                  <a:pt x="10800" y="19085"/>
                  <a:pt x="10800" y="19980"/>
                </a:cubicBezTo>
                <a:cubicBezTo>
                  <a:pt x="10800" y="20279"/>
                  <a:pt x="11020" y="20520"/>
                  <a:pt x="11291" y="20520"/>
                </a:cubicBezTo>
                <a:lnTo>
                  <a:pt x="14236" y="20520"/>
                </a:lnTo>
                <a:cubicBezTo>
                  <a:pt x="14507" y="20520"/>
                  <a:pt x="14727" y="20279"/>
                  <a:pt x="14727" y="19980"/>
                </a:cubicBezTo>
                <a:cubicBezTo>
                  <a:pt x="14727" y="19085"/>
                  <a:pt x="15386" y="18360"/>
                  <a:pt x="16200" y="18360"/>
                </a:cubicBezTo>
                <a:cubicBezTo>
                  <a:pt x="17014" y="18360"/>
                  <a:pt x="17673" y="19085"/>
                  <a:pt x="17673" y="19980"/>
                </a:cubicBezTo>
                <a:cubicBezTo>
                  <a:pt x="17673" y="20279"/>
                  <a:pt x="17893" y="20520"/>
                  <a:pt x="18164" y="20520"/>
                </a:cubicBezTo>
                <a:lnTo>
                  <a:pt x="20618" y="20520"/>
                </a:lnTo>
                <a:cubicBezTo>
                  <a:pt x="21160" y="20520"/>
                  <a:pt x="21600" y="20036"/>
                  <a:pt x="21600" y="19440"/>
                </a:cubicBezTo>
                <a:lnTo>
                  <a:pt x="21600" y="5400"/>
                </a:lnTo>
                <a:cubicBezTo>
                  <a:pt x="21600" y="4804"/>
                  <a:pt x="21160" y="4320"/>
                  <a:pt x="20618" y="4320"/>
                </a:cubicBezTo>
                <a:moveTo>
                  <a:pt x="7364" y="9720"/>
                </a:moveTo>
                <a:lnTo>
                  <a:pt x="18164" y="9720"/>
                </a:lnTo>
                <a:cubicBezTo>
                  <a:pt x="18434" y="9720"/>
                  <a:pt x="18655" y="9479"/>
                  <a:pt x="18655" y="9180"/>
                </a:cubicBezTo>
                <a:cubicBezTo>
                  <a:pt x="18655" y="8882"/>
                  <a:pt x="18434" y="8640"/>
                  <a:pt x="18164" y="8640"/>
                </a:cubicBezTo>
                <a:lnTo>
                  <a:pt x="7364" y="8640"/>
                </a:lnTo>
                <a:cubicBezTo>
                  <a:pt x="7093" y="8640"/>
                  <a:pt x="6873" y="8882"/>
                  <a:pt x="6873" y="9180"/>
                </a:cubicBezTo>
                <a:cubicBezTo>
                  <a:pt x="6873" y="9479"/>
                  <a:pt x="7093" y="9720"/>
                  <a:pt x="7364" y="9720"/>
                </a:cubicBezTo>
                <a:moveTo>
                  <a:pt x="9327" y="19440"/>
                </a:moveTo>
                <a:cubicBezTo>
                  <a:pt x="9056" y="19440"/>
                  <a:pt x="8836" y="19682"/>
                  <a:pt x="8836" y="19980"/>
                </a:cubicBezTo>
                <a:lnTo>
                  <a:pt x="8836" y="21060"/>
                </a:lnTo>
                <a:cubicBezTo>
                  <a:pt x="8836" y="21359"/>
                  <a:pt x="9056" y="21600"/>
                  <a:pt x="9327" y="21600"/>
                </a:cubicBezTo>
                <a:cubicBezTo>
                  <a:pt x="9598" y="21600"/>
                  <a:pt x="9818" y="21359"/>
                  <a:pt x="9818" y="21060"/>
                </a:cubicBezTo>
                <a:lnTo>
                  <a:pt x="9818" y="19980"/>
                </a:lnTo>
                <a:cubicBezTo>
                  <a:pt x="9818" y="19682"/>
                  <a:pt x="9598" y="19440"/>
                  <a:pt x="9327" y="19440"/>
                </a:cubicBezTo>
                <a:moveTo>
                  <a:pt x="2455" y="15120"/>
                </a:moveTo>
                <a:lnTo>
                  <a:pt x="982" y="15120"/>
                </a:lnTo>
                <a:lnTo>
                  <a:pt x="982" y="1080"/>
                </a:lnTo>
                <a:lnTo>
                  <a:pt x="16691" y="1080"/>
                </a:lnTo>
                <a:lnTo>
                  <a:pt x="16691" y="2700"/>
                </a:lnTo>
                <a:cubicBezTo>
                  <a:pt x="16691" y="2999"/>
                  <a:pt x="16911" y="3240"/>
                  <a:pt x="17182" y="3240"/>
                </a:cubicBezTo>
                <a:cubicBezTo>
                  <a:pt x="17453" y="3240"/>
                  <a:pt x="17673" y="2999"/>
                  <a:pt x="17673" y="2700"/>
                </a:cubicBezTo>
                <a:lnTo>
                  <a:pt x="17673" y="1080"/>
                </a:lnTo>
                <a:cubicBezTo>
                  <a:pt x="17673" y="484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15120"/>
                </a:lnTo>
                <a:cubicBezTo>
                  <a:pt x="0" y="15716"/>
                  <a:pt x="440" y="16201"/>
                  <a:pt x="982" y="16201"/>
                </a:cubicBezTo>
                <a:lnTo>
                  <a:pt x="2455" y="16201"/>
                </a:lnTo>
                <a:cubicBezTo>
                  <a:pt x="2725" y="16201"/>
                  <a:pt x="2945" y="15959"/>
                  <a:pt x="2945" y="15660"/>
                </a:cubicBezTo>
                <a:cubicBezTo>
                  <a:pt x="2945" y="15362"/>
                  <a:pt x="2725" y="15120"/>
                  <a:pt x="2455" y="15120"/>
                </a:cubicBezTo>
                <a:moveTo>
                  <a:pt x="16200" y="19440"/>
                </a:moveTo>
                <a:cubicBezTo>
                  <a:pt x="15929" y="19440"/>
                  <a:pt x="15709" y="19682"/>
                  <a:pt x="15709" y="19980"/>
                </a:cubicBezTo>
                <a:lnTo>
                  <a:pt x="15709" y="21060"/>
                </a:lnTo>
                <a:cubicBezTo>
                  <a:pt x="15709" y="21359"/>
                  <a:pt x="15929" y="21600"/>
                  <a:pt x="16200" y="21600"/>
                </a:cubicBezTo>
                <a:cubicBezTo>
                  <a:pt x="16471" y="21600"/>
                  <a:pt x="16691" y="21359"/>
                  <a:pt x="16691" y="21060"/>
                </a:cubicBezTo>
                <a:lnTo>
                  <a:pt x="16691" y="19980"/>
                </a:lnTo>
                <a:cubicBezTo>
                  <a:pt x="16691" y="19682"/>
                  <a:pt x="16471" y="19440"/>
                  <a:pt x="16200" y="1944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6" name="Shape 2596"/>
          <p:cNvSpPr/>
          <p:nvPr/>
        </p:nvSpPr>
        <p:spPr>
          <a:xfrm>
            <a:off x="6784821" y="2619356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5400"/>
                </a:moveTo>
                <a:lnTo>
                  <a:pt x="9327" y="5400"/>
                </a:lnTo>
                <a:cubicBezTo>
                  <a:pt x="9598" y="5400"/>
                  <a:pt x="9818" y="5098"/>
                  <a:pt x="9818" y="4725"/>
                </a:cubicBezTo>
                <a:cubicBezTo>
                  <a:pt x="9818" y="4353"/>
                  <a:pt x="9598" y="4050"/>
                  <a:pt x="9327" y="4050"/>
                </a:cubicBezTo>
                <a:lnTo>
                  <a:pt x="3436" y="4050"/>
                </a:lnTo>
                <a:cubicBezTo>
                  <a:pt x="3166" y="4050"/>
                  <a:pt x="2945" y="4353"/>
                  <a:pt x="2945" y="4725"/>
                </a:cubicBezTo>
                <a:cubicBezTo>
                  <a:pt x="2945" y="5098"/>
                  <a:pt x="3166" y="5400"/>
                  <a:pt x="3436" y="5400"/>
                </a:cubicBezTo>
                <a:moveTo>
                  <a:pt x="3436" y="8100"/>
                </a:moveTo>
                <a:lnTo>
                  <a:pt x="7364" y="8100"/>
                </a:lnTo>
                <a:cubicBezTo>
                  <a:pt x="7634" y="8100"/>
                  <a:pt x="7855" y="7798"/>
                  <a:pt x="7855" y="7425"/>
                </a:cubicBezTo>
                <a:cubicBezTo>
                  <a:pt x="7855" y="7053"/>
                  <a:pt x="7634" y="6750"/>
                  <a:pt x="7364" y="6750"/>
                </a:cubicBezTo>
                <a:lnTo>
                  <a:pt x="3436" y="6750"/>
                </a:lnTo>
                <a:cubicBezTo>
                  <a:pt x="3166" y="6750"/>
                  <a:pt x="2945" y="7053"/>
                  <a:pt x="2945" y="7425"/>
                </a:cubicBezTo>
                <a:cubicBezTo>
                  <a:pt x="2945" y="7798"/>
                  <a:pt x="3166" y="8100"/>
                  <a:pt x="3436" y="8100"/>
                </a:cubicBezTo>
                <a:moveTo>
                  <a:pt x="3436" y="10800"/>
                </a:moveTo>
                <a:lnTo>
                  <a:pt x="9327" y="10800"/>
                </a:lnTo>
                <a:cubicBezTo>
                  <a:pt x="9598" y="10800"/>
                  <a:pt x="9818" y="10498"/>
                  <a:pt x="9818" y="10125"/>
                </a:cubicBezTo>
                <a:cubicBezTo>
                  <a:pt x="9818" y="9753"/>
                  <a:pt x="9598" y="9450"/>
                  <a:pt x="9327" y="9450"/>
                </a:cubicBezTo>
                <a:lnTo>
                  <a:pt x="3436" y="9450"/>
                </a:lnTo>
                <a:cubicBezTo>
                  <a:pt x="3166" y="9450"/>
                  <a:pt x="2945" y="9753"/>
                  <a:pt x="2945" y="10125"/>
                </a:cubicBezTo>
                <a:cubicBezTo>
                  <a:pt x="2945" y="10498"/>
                  <a:pt x="3166" y="10800"/>
                  <a:pt x="3436" y="10800"/>
                </a:cubicBezTo>
                <a:moveTo>
                  <a:pt x="20618" y="20250"/>
                </a:moveTo>
                <a:lnTo>
                  <a:pt x="15709" y="20250"/>
                </a:lnTo>
                <a:lnTo>
                  <a:pt x="15709" y="17551"/>
                </a:lnTo>
                <a:lnTo>
                  <a:pt x="16691" y="17551"/>
                </a:lnTo>
                <a:cubicBezTo>
                  <a:pt x="16962" y="17551"/>
                  <a:pt x="17182" y="17248"/>
                  <a:pt x="17182" y="16875"/>
                </a:cubicBezTo>
                <a:cubicBezTo>
                  <a:pt x="17182" y="16503"/>
                  <a:pt x="16962" y="16200"/>
                  <a:pt x="16691" y="16200"/>
                </a:cubicBezTo>
                <a:lnTo>
                  <a:pt x="13745" y="16200"/>
                </a:lnTo>
                <a:cubicBezTo>
                  <a:pt x="13475" y="16200"/>
                  <a:pt x="13255" y="16503"/>
                  <a:pt x="13255" y="16875"/>
                </a:cubicBezTo>
                <a:cubicBezTo>
                  <a:pt x="13255" y="17248"/>
                  <a:pt x="13475" y="17551"/>
                  <a:pt x="13745" y="17551"/>
                </a:cubicBezTo>
                <a:lnTo>
                  <a:pt x="14727" y="17551"/>
                </a:lnTo>
                <a:lnTo>
                  <a:pt x="14727" y="20250"/>
                </a:lnTo>
                <a:lnTo>
                  <a:pt x="6873" y="20250"/>
                </a:lnTo>
                <a:lnTo>
                  <a:pt x="6873" y="17551"/>
                </a:lnTo>
                <a:lnTo>
                  <a:pt x="7855" y="17551"/>
                </a:lnTo>
                <a:cubicBezTo>
                  <a:pt x="8125" y="17551"/>
                  <a:pt x="8345" y="17248"/>
                  <a:pt x="8345" y="16875"/>
                </a:cubicBezTo>
                <a:cubicBezTo>
                  <a:pt x="8345" y="16503"/>
                  <a:pt x="8125" y="16200"/>
                  <a:pt x="7855" y="16200"/>
                </a:cubicBezTo>
                <a:lnTo>
                  <a:pt x="4909" y="16200"/>
                </a:lnTo>
                <a:cubicBezTo>
                  <a:pt x="4638" y="16200"/>
                  <a:pt x="4418" y="16503"/>
                  <a:pt x="4418" y="16875"/>
                </a:cubicBezTo>
                <a:cubicBezTo>
                  <a:pt x="4418" y="17248"/>
                  <a:pt x="4638" y="17551"/>
                  <a:pt x="4909" y="17551"/>
                </a:cubicBezTo>
                <a:lnTo>
                  <a:pt x="5891" y="17551"/>
                </a:lnTo>
                <a:lnTo>
                  <a:pt x="5891" y="20250"/>
                </a:lnTo>
                <a:lnTo>
                  <a:pt x="982" y="202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3436" y="13500"/>
                </a:moveTo>
                <a:lnTo>
                  <a:pt x="7364" y="13500"/>
                </a:lnTo>
                <a:cubicBezTo>
                  <a:pt x="7634" y="13500"/>
                  <a:pt x="7855" y="13198"/>
                  <a:pt x="7855" y="12825"/>
                </a:cubicBezTo>
                <a:cubicBezTo>
                  <a:pt x="7855" y="12452"/>
                  <a:pt x="7634" y="12150"/>
                  <a:pt x="7364" y="12150"/>
                </a:cubicBezTo>
                <a:lnTo>
                  <a:pt x="3436" y="12150"/>
                </a:lnTo>
                <a:cubicBezTo>
                  <a:pt x="3166" y="12150"/>
                  <a:pt x="2945" y="12452"/>
                  <a:pt x="2945" y="12825"/>
                </a:cubicBezTo>
                <a:cubicBezTo>
                  <a:pt x="2945" y="13198"/>
                  <a:pt x="3166" y="13500"/>
                  <a:pt x="3436" y="13500"/>
                </a:cubicBezTo>
                <a:moveTo>
                  <a:pt x="12273" y="5400"/>
                </a:moveTo>
                <a:lnTo>
                  <a:pt x="16200" y="5400"/>
                </a:lnTo>
                <a:cubicBezTo>
                  <a:pt x="16471" y="5400"/>
                  <a:pt x="16691" y="5098"/>
                  <a:pt x="16691" y="4725"/>
                </a:cubicBezTo>
                <a:cubicBezTo>
                  <a:pt x="16691" y="4353"/>
                  <a:pt x="16471" y="4050"/>
                  <a:pt x="16200" y="4050"/>
                </a:cubicBezTo>
                <a:lnTo>
                  <a:pt x="12273" y="4050"/>
                </a:lnTo>
                <a:cubicBezTo>
                  <a:pt x="12002" y="4050"/>
                  <a:pt x="11782" y="4353"/>
                  <a:pt x="11782" y="4725"/>
                </a:cubicBezTo>
                <a:cubicBezTo>
                  <a:pt x="11782" y="5098"/>
                  <a:pt x="12002" y="5400"/>
                  <a:pt x="12273" y="5400"/>
                </a:cubicBezTo>
                <a:moveTo>
                  <a:pt x="12273" y="10800"/>
                </a:moveTo>
                <a:lnTo>
                  <a:pt x="16200" y="10800"/>
                </a:lnTo>
                <a:cubicBezTo>
                  <a:pt x="16471" y="10800"/>
                  <a:pt x="16691" y="10498"/>
                  <a:pt x="16691" y="10125"/>
                </a:cubicBezTo>
                <a:cubicBezTo>
                  <a:pt x="16691" y="9753"/>
                  <a:pt x="16471" y="9450"/>
                  <a:pt x="16200" y="9450"/>
                </a:cubicBezTo>
                <a:lnTo>
                  <a:pt x="12273" y="9450"/>
                </a:lnTo>
                <a:cubicBezTo>
                  <a:pt x="12002" y="9450"/>
                  <a:pt x="11782" y="9753"/>
                  <a:pt x="11782" y="10125"/>
                </a:cubicBezTo>
                <a:cubicBezTo>
                  <a:pt x="11782" y="10498"/>
                  <a:pt x="12002" y="10800"/>
                  <a:pt x="12273" y="10800"/>
                </a:cubicBezTo>
                <a:moveTo>
                  <a:pt x="12273" y="13500"/>
                </a:moveTo>
                <a:lnTo>
                  <a:pt x="18164" y="13500"/>
                </a:lnTo>
                <a:cubicBezTo>
                  <a:pt x="18434" y="13500"/>
                  <a:pt x="18655" y="13198"/>
                  <a:pt x="18655" y="12825"/>
                </a:cubicBezTo>
                <a:cubicBezTo>
                  <a:pt x="18655" y="12452"/>
                  <a:pt x="18434" y="12150"/>
                  <a:pt x="18164" y="12150"/>
                </a:cubicBezTo>
                <a:lnTo>
                  <a:pt x="12273" y="12150"/>
                </a:lnTo>
                <a:cubicBezTo>
                  <a:pt x="12002" y="12150"/>
                  <a:pt x="11782" y="12452"/>
                  <a:pt x="11782" y="12825"/>
                </a:cubicBezTo>
                <a:cubicBezTo>
                  <a:pt x="11782" y="13198"/>
                  <a:pt x="12002" y="13500"/>
                  <a:pt x="12273" y="13500"/>
                </a:cubicBezTo>
                <a:moveTo>
                  <a:pt x="12273" y="8100"/>
                </a:moveTo>
                <a:lnTo>
                  <a:pt x="18164" y="8100"/>
                </a:lnTo>
                <a:cubicBezTo>
                  <a:pt x="18434" y="8100"/>
                  <a:pt x="18655" y="7798"/>
                  <a:pt x="18655" y="7425"/>
                </a:cubicBezTo>
                <a:cubicBezTo>
                  <a:pt x="18655" y="7053"/>
                  <a:pt x="18434" y="6750"/>
                  <a:pt x="18164" y="6750"/>
                </a:cubicBezTo>
                <a:lnTo>
                  <a:pt x="12273" y="6750"/>
                </a:lnTo>
                <a:cubicBezTo>
                  <a:pt x="12002" y="6750"/>
                  <a:pt x="11782" y="7053"/>
                  <a:pt x="11782" y="7425"/>
                </a:cubicBezTo>
                <a:cubicBezTo>
                  <a:pt x="11782" y="7798"/>
                  <a:pt x="12002" y="8100"/>
                  <a:pt x="12273" y="81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7" name="Shape 2597"/>
          <p:cNvSpPr/>
          <p:nvPr/>
        </p:nvSpPr>
        <p:spPr>
          <a:xfrm>
            <a:off x="7318082" y="2606659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9600"/>
                </a:moveTo>
                <a:lnTo>
                  <a:pt x="11291" y="9600"/>
                </a:lnTo>
                <a:cubicBezTo>
                  <a:pt x="11562" y="9600"/>
                  <a:pt x="11782" y="9332"/>
                  <a:pt x="11782" y="9000"/>
                </a:cubicBezTo>
                <a:cubicBezTo>
                  <a:pt x="11782" y="8669"/>
                  <a:pt x="11562" y="8400"/>
                  <a:pt x="11291" y="8400"/>
                </a:cubicBezTo>
                <a:lnTo>
                  <a:pt x="7364" y="8400"/>
                </a:lnTo>
                <a:cubicBezTo>
                  <a:pt x="7093" y="8400"/>
                  <a:pt x="6873" y="8669"/>
                  <a:pt x="6873" y="9000"/>
                </a:cubicBezTo>
                <a:cubicBezTo>
                  <a:pt x="6873" y="9332"/>
                  <a:pt x="7093" y="9600"/>
                  <a:pt x="7364" y="9600"/>
                </a:cubicBezTo>
                <a:moveTo>
                  <a:pt x="7364" y="12000"/>
                </a:moveTo>
                <a:lnTo>
                  <a:pt x="9327" y="12000"/>
                </a:lnTo>
                <a:cubicBezTo>
                  <a:pt x="9598" y="12000"/>
                  <a:pt x="9818" y="11732"/>
                  <a:pt x="9818" y="11400"/>
                </a:cubicBezTo>
                <a:cubicBezTo>
                  <a:pt x="9818" y="11069"/>
                  <a:pt x="9598" y="10800"/>
                  <a:pt x="9327" y="10800"/>
                </a:cubicBezTo>
                <a:lnTo>
                  <a:pt x="7364" y="10800"/>
                </a:lnTo>
                <a:cubicBezTo>
                  <a:pt x="7093" y="10800"/>
                  <a:pt x="6873" y="11069"/>
                  <a:pt x="6873" y="11400"/>
                </a:cubicBezTo>
                <a:cubicBezTo>
                  <a:pt x="6873" y="11732"/>
                  <a:pt x="7093" y="12000"/>
                  <a:pt x="7364" y="12000"/>
                </a:cubicBezTo>
                <a:moveTo>
                  <a:pt x="20618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182" y="19200"/>
                </a:lnTo>
                <a:cubicBezTo>
                  <a:pt x="17453" y="19200"/>
                  <a:pt x="17673" y="18932"/>
                  <a:pt x="17673" y="18600"/>
                </a:cubicBezTo>
                <a:cubicBezTo>
                  <a:pt x="17673" y="18269"/>
                  <a:pt x="17453" y="18000"/>
                  <a:pt x="17182" y="18000"/>
                </a:cubicBezTo>
                <a:lnTo>
                  <a:pt x="15218" y="18000"/>
                </a:lnTo>
                <a:cubicBezTo>
                  <a:pt x="14947" y="18000"/>
                  <a:pt x="14727" y="18269"/>
                  <a:pt x="14727" y="18600"/>
                </a:cubicBezTo>
                <a:cubicBezTo>
                  <a:pt x="14727" y="18932"/>
                  <a:pt x="14947" y="19200"/>
                  <a:pt x="15218" y="19200"/>
                </a:cubicBezTo>
                <a:lnTo>
                  <a:pt x="15709" y="19200"/>
                </a:lnTo>
                <a:lnTo>
                  <a:pt x="15709" y="20400"/>
                </a:lnTo>
                <a:lnTo>
                  <a:pt x="9818" y="20400"/>
                </a:lnTo>
                <a:lnTo>
                  <a:pt x="9818" y="19200"/>
                </a:lnTo>
                <a:lnTo>
                  <a:pt x="10309" y="19200"/>
                </a:lnTo>
                <a:cubicBezTo>
                  <a:pt x="10580" y="19200"/>
                  <a:pt x="10800" y="18932"/>
                  <a:pt x="10800" y="18600"/>
                </a:cubicBezTo>
                <a:cubicBezTo>
                  <a:pt x="10800" y="18269"/>
                  <a:pt x="10580" y="18000"/>
                  <a:pt x="10309" y="18000"/>
                </a:cubicBezTo>
                <a:lnTo>
                  <a:pt x="8345" y="18000"/>
                </a:lnTo>
                <a:cubicBezTo>
                  <a:pt x="8075" y="18000"/>
                  <a:pt x="7855" y="18269"/>
                  <a:pt x="7855" y="18600"/>
                </a:cubicBezTo>
                <a:cubicBezTo>
                  <a:pt x="7855" y="18932"/>
                  <a:pt x="8075" y="19200"/>
                  <a:pt x="8345" y="19200"/>
                </a:cubicBezTo>
                <a:lnTo>
                  <a:pt x="8836" y="19200"/>
                </a:lnTo>
                <a:lnTo>
                  <a:pt x="8836" y="20400"/>
                </a:ln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7364" y="14400"/>
                </a:moveTo>
                <a:lnTo>
                  <a:pt x="11291" y="14400"/>
                </a:lnTo>
                <a:cubicBezTo>
                  <a:pt x="11562" y="14400"/>
                  <a:pt x="11782" y="14132"/>
                  <a:pt x="11782" y="13800"/>
                </a:cubicBezTo>
                <a:cubicBezTo>
                  <a:pt x="11782" y="13469"/>
                  <a:pt x="11562" y="13200"/>
                  <a:pt x="11291" y="13200"/>
                </a:cubicBezTo>
                <a:lnTo>
                  <a:pt x="7364" y="13200"/>
                </a:lnTo>
                <a:cubicBezTo>
                  <a:pt x="7093" y="13200"/>
                  <a:pt x="6873" y="13469"/>
                  <a:pt x="6873" y="13800"/>
                </a:cubicBezTo>
                <a:cubicBezTo>
                  <a:pt x="6873" y="14132"/>
                  <a:pt x="7093" y="14400"/>
                  <a:pt x="7364" y="14400"/>
                </a:cubicBezTo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1"/>
                  <a:pt x="982" y="16801"/>
                </a:cubicBezTo>
                <a:lnTo>
                  <a:pt x="2455" y="16801"/>
                </a:lnTo>
                <a:cubicBezTo>
                  <a:pt x="2725" y="16801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14236" y="14400"/>
                </a:moveTo>
                <a:lnTo>
                  <a:pt x="16200" y="14400"/>
                </a:lnTo>
                <a:cubicBezTo>
                  <a:pt x="16471" y="14400"/>
                  <a:pt x="16691" y="14132"/>
                  <a:pt x="16691" y="13800"/>
                </a:cubicBezTo>
                <a:cubicBezTo>
                  <a:pt x="16691" y="13469"/>
                  <a:pt x="16471" y="13200"/>
                  <a:pt x="16200" y="13200"/>
                </a:cubicBezTo>
                <a:lnTo>
                  <a:pt x="14236" y="13200"/>
                </a:lnTo>
                <a:cubicBezTo>
                  <a:pt x="13966" y="13200"/>
                  <a:pt x="13745" y="13469"/>
                  <a:pt x="13745" y="13800"/>
                </a:cubicBezTo>
                <a:cubicBezTo>
                  <a:pt x="13745" y="14132"/>
                  <a:pt x="13966" y="14400"/>
                  <a:pt x="14236" y="14400"/>
                </a:cubicBezTo>
                <a:moveTo>
                  <a:pt x="14236" y="9600"/>
                </a:move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cubicBezTo>
                  <a:pt x="16691" y="8669"/>
                  <a:pt x="16471" y="8400"/>
                  <a:pt x="16200" y="8400"/>
                </a:cubicBezTo>
                <a:lnTo>
                  <a:pt x="14236" y="8400"/>
                </a:lnTo>
                <a:cubicBezTo>
                  <a:pt x="13966" y="8400"/>
                  <a:pt x="13745" y="8669"/>
                  <a:pt x="13745" y="9000"/>
                </a:cubicBezTo>
                <a:cubicBezTo>
                  <a:pt x="13745" y="9332"/>
                  <a:pt x="13966" y="9600"/>
                  <a:pt x="14236" y="9600"/>
                </a:cubicBezTo>
                <a:moveTo>
                  <a:pt x="14236" y="12000"/>
                </a:moveTo>
                <a:lnTo>
                  <a:pt x="18164" y="12000"/>
                </a:lnTo>
                <a:cubicBezTo>
                  <a:pt x="18434" y="12000"/>
                  <a:pt x="18655" y="11732"/>
                  <a:pt x="18655" y="11400"/>
                </a:cubicBezTo>
                <a:cubicBezTo>
                  <a:pt x="18655" y="11069"/>
                  <a:pt x="18434" y="10800"/>
                  <a:pt x="18164" y="10800"/>
                </a:cubicBezTo>
                <a:lnTo>
                  <a:pt x="14236" y="10800"/>
                </a:lnTo>
                <a:cubicBezTo>
                  <a:pt x="13966" y="10800"/>
                  <a:pt x="13745" y="11069"/>
                  <a:pt x="13745" y="11400"/>
                </a:cubicBezTo>
                <a:cubicBezTo>
                  <a:pt x="13745" y="11732"/>
                  <a:pt x="13966" y="12000"/>
                  <a:pt x="14236" y="120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8" name="Shape 2598"/>
          <p:cNvSpPr/>
          <p:nvPr/>
        </p:nvSpPr>
        <p:spPr>
          <a:xfrm>
            <a:off x="7851343" y="2606659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73" y="8400"/>
                </a:moveTo>
                <a:lnTo>
                  <a:pt x="10800" y="8400"/>
                </a:lnTo>
                <a:lnTo>
                  <a:pt x="10800" y="12001"/>
                </a:lnTo>
                <a:lnTo>
                  <a:pt x="6873" y="12001"/>
                </a:lnTo>
                <a:cubicBezTo>
                  <a:pt x="6873" y="12001"/>
                  <a:pt x="6873" y="8400"/>
                  <a:pt x="6873" y="8400"/>
                </a:cubicBezTo>
                <a:close/>
                <a:moveTo>
                  <a:pt x="6382" y="13200"/>
                </a:moveTo>
                <a:lnTo>
                  <a:pt x="11291" y="13200"/>
                </a:lnTo>
                <a:cubicBezTo>
                  <a:pt x="11562" y="13200"/>
                  <a:pt x="11782" y="12932"/>
                  <a:pt x="11782" y="12600"/>
                </a:cubicBezTo>
                <a:lnTo>
                  <a:pt x="11782" y="7800"/>
                </a:lnTo>
                <a:cubicBezTo>
                  <a:pt x="11782" y="7469"/>
                  <a:pt x="11562" y="7200"/>
                  <a:pt x="11291" y="7200"/>
                </a:cubicBezTo>
                <a:lnTo>
                  <a:pt x="6382" y="7200"/>
                </a:lnTo>
                <a:cubicBezTo>
                  <a:pt x="6111" y="7200"/>
                  <a:pt x="5891" y="7469"/>
                  <a:pt x="5891" y="7800"/>
                </a:cubicBezTo>
                <a:lnTo>
                  <a:pt x="5891" y="12600"/>
                </a:lnTo>
                <a:cubicBezTo>
                  <a:pt x="5891" y="12932"/>
                  <a:pt x="6111" y="13200"/>
                  <a:pt x="6382" y="13200"/>
                </a:cubicBezTo>
                <a:moveTo>
                  <a:pt x="6382" y="4800"/>
                </a:moveTo>
                <a:cubicBezTo>
                  <a:pt x="6653" y="4800"/>
                  <a:pt x="6873" y="4531"/>
                  <a:pt x="6873" y="4200"/>
                </a:cubicBezTo>
                <a:cubicBezTo>
                  <a:pt x="6873" y="3868"/>
                  <a:pt x="6653" y="3600"/>
                  <a:pt x="6382" y="3600"/>
                </a:cubicBezTo>
                <a:cubicBezTo>
                  <a:pt x="6111" y="3600"/>
                  <a:pt x="5891" y="3868"/>
                  <a:pt x="5891" y="4200"/>
                </a:cubicBezTo>
                <a:cubicBezTo>
                  <a:pt x="5891" y="4531"/>
                  <a:pt x="6111" y="4800"/>
                  <a:pt x="6382" y="4800"/>
                </a:cubicBezTo>
                <a:moveTo>
                  <a:pt x="20618" y="20400"/>
                </a:moveTo>
                <a:lnTo>
                  <a:pt x="2945" y="20400"/>
                </a:lnTo>
                <a:cubicBezTo>
                  <a:pt x="1861" y="20400"/>
                  <a:pt x="982" y="19325"/>
                  <a:pt x="982" y="18000"/>
                </a:cubicBezTo>
                <a:lnTo>
                  <a:pt x="982" y="4800"/>
                </a:lnTo>
                <a:lnTo>
                  <a:pt x="2945" y="4800"/>
                </a:lnTo>
                <a:lnTo>
                  <a:pt x="2945" y="17400"/>
                </a:lnTo>
                <a:cubicBezTo>
                  <a:pt x="2945" y="17732"/>
                  <a:pt x="3166" y="18000"/>
                  <a:pt x="3436" y="18000"/>
                </a:cubicBezTo>
                <a:cubicBezTo>
                  <a:pt x="3707" y="18000"/>
                  <a:pt x="3927" y="17732"/>
                  <a:pt x="3927" y="17400"/>
                </a:cubicBezTo>
                <a:lnTo>
                  <a:pt x="3927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600"/>
                </a:lnTo>
                <a:lnTo>
                  <a:pt x="982" y="3600"/>
                </a:lnTo>
                <a:cubicBezTo>
                  <a:pt x="440" y="3600"/>
                  <a:pt x="0" y="4138"/>
                  <a:pt x="0" y="4800"/>
                </a:cubicBezTo>
                <a:lnTo>
                  <a:pt x="0" y="18000"/>
                </a:lnTo>
                <a:cubicBezTo>
                  <a:pt x="0" y="19988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6382" y="18000"/>
                </a:moveTo>
                <a:lnTo>
                  <a:pt x="18164" y="18000"/>
                </a:lnTo>
                <a:cubicBezTo>
                  <a:pt x="18434" y="18000"/>
                  <a:pt x="18655" y="17732"/>
                  <a:pt x="18655" y="17400"/>
                </a:cubicBezTo>
                <a:cubicBezTo>
                  <a:pt x="18655" y="17068"/>
                  <a:pt x="18434" y="16801"/>
                  <a:pt x="18164" y="16801"/>
                </a:cubicBezTo>
                <a:lnTo>
                  <a:pt x="6382" y="16801"/>
                </a:lnTo>
                <a:cubicBezTo>
                  <a:pt x="6111" y="16801"/>
                  <a:pt x="5891" y="17068"/>
                  <a:pt x="5891" y="17400"/>
                </a:cubicBezTo>
                <a:cubicBezTo>
                  <a:pt x="5891" y="17732"/>
                  <a:pt x="6111" y="18000"/>
                  <a:pt x="6382" y="18000"/>
                </a:cubicBezTo>
                <a:moveTo>
                  <a:pt x="6382" y="15600"/>
                </a:moveTo>
                <a:lnTo>
                  <a:pt x="18164" y="15600"/>
                </a:lnTo>
                <a:cubicBezTo>
                  <a:pt x="18434" y="15600"/>
                  <a:pt x="18655" y="15332"/>
                  <a:pt x="18655" y="15000"/>
                </a:cubicBezTo>
                <a:cubicBezTo>
                  <a:pt x="18655" y="14668"/>
                  <a:pt x="18434" y="14401"/>
                  <a:pt x="18164" y="14401"/>
                </a:cubicBezTo>
                <a:lnTo>
                  <a:pt x="6382" y="14401"/>
                </a:lnTo>
                <a:cubicBezTo>
                  <a:pt x="6111" y="14401"/>
                  <a:pt x="5891" y="14668"/>
                  <a:pt x="5891" y="15000"/>
                </a:cubicBezTo>
                <a:cubicBezTo>
                  <a:pt x="5891" y="15332"/>
                  <a:pt x="6111" y="15600"/>
                  <a:pt x="6382" y="15600"/>
                </a:cubicBezTo>
                <a:moveTo>
                  <a:pt x="8345" y="4800"/>
                </a:moveTo>
                <a:cubicBezTo>
                  <a:pt x="8616" y="4800"/>
                  <a:pt x="8836" y="4531"/>
                  <a:pt x="8836" y="4200"/>
                </a:cubicBezTo>
                <a:cubicBezTo>
                  <a:pt x="8836" y="3868"/>
                  <a:pt x="8616" y="3600"/>
                  <a:pt x="8345" y="3600"/>
                </a:cubicBezTo>
                <a:cubicBezTo>
                  <a:pt x="8075" y="3600"/>
                  <a:pt x="7855" y="3868"/>
                  <a:pt x="7855" y="4200"/>
                </a:cubicBezTo>
                <a:cubicBezTo>
                  <a:pt x="7855" y="4531"/>
                  <a:pt x="8075" y="4800"/>
                  <a:pt x="8345" y="4800"/>
                </a:cubicBezTo>
                <a:moveTo>
                  <a:pt x="18164" y="7200"/>
                </a:moveTo>
                <a:lnTo>
                  <a:pt x="14236" y="7200"/>
                </a:lnTo>
                <a:cubicBezTo>
                  <a:pt x="13966" y="7200"/>
                  <a:pt x="13745" y="7469"/>
                  <a:pt x="13745" y="7800"/>
                </a:cubicBezTo>
                <a:cubicBezTo>
                  <a:pt x="13745" y="8132"/>
                  <a:pt x="13966" y="8400"/>
                  <a:pt x="14236" y="8400"/>
                </a:cubicBezTo>
                <a:lnTo>
                  <a:pt x="18164" y="8400"/>
                </a:lnTo>
                <a:cubicBezTo>
                  <a:pt x="18434" y="8400"/>
                  <a:pt x="18655" y="8132"/>
                  <a:pt x="18655" y="7800"/>
                </a:cubicBezTo>
                <a:cubicBezTo>
                  <a:pt x="18655" y="7469"/>
                  <a:pt x="18434" y="7200"/>
                  <a:pt x="18164" y="7200"/>
                </a:cubicBezTo>
                <a:moveTo>
                  <a:pt x="18164" y="12001"/>
                </a:moveTo>
                <a:lnTo>
                  <a:pt x="14236" y="12001"/>
                </a:lnTo>
                <a:cubicBezTo>
                  <a:pt x="13966" y="12001"/>
                  <a:pt x="13745" y="12268"/>
                  <a:pt x="13745" y="12600"/>
                </a:cubicBezTo>
                <a:cubicBezTo>
                  <a:pt x="13745" y="12932"/>
                  <a:pt x="13966" y="13200"/>
                  <a:pt x="14236" y="13200"/>
                </a:cubicBezTo>
                <a:lnTo>
                  <a:pt x="18164" y="13200"/>
                </a:lnTo>
                <a:cubicBezTo>
                  <a:pt x="18434" y="13200"/>
                  <a:pt x="18655" y="12932"/>
                  <a:pt x="18655" y="12600"/>
                </a:cubicBezTo>
                <a:cubicBezTo>
                  <a:pt x="18655" y="12268"/>
                  <a:pt x="18434" y="12001"/>
                  <a:pt x="18164" y="12001"/>
                </a:cubicBezTo>
                <a:moveTo>
                  <a:pt x="18164" y="9600"/>
                </a:moveTo>
                <a:lnTo>
                  <a:pt x="14236" y="9600"/>
                </a:lnTo>
                <a:cubicBezTo>
                  <a:pt x="13966" y="9600"/>
                  <a:pt x="13745" y="9869"/>
                  <a:pt x="13745" y="10200"/>
                </a:cubicBezTo>
                <a:cubicBezTo>
                  <a:pt x="13745" y="10532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32"/>
                  <a:pt x="18655" y="10200"/>
                </a:cubicBezTo>
                <a:cubicBezTo>
                  <a:pt x="18655" y="9869"/>
                  <a:pt x="18434" y="9600"/>
                  <a:pt x="18164" y="9600"/>
                </a:cubicBezTo>
                <a:moveTo>
                  <a:pt x="18164" y="4800"/>
                </a:moveTo>
                <a:cubicBezTo>
                  <a:pt x="18434" y="4800"/>
                  <a:pt x="18655" y="4531"/>
                  <a:pt x="18655" y="4200"/>
                </a:cubicBezTo>
                <a:cubicBezTo>
                  <a:pt x="18655" y="3868"/>
                  <a:pt x="18434" y="3600"/>
                  <a:pt x="18164" y="3600"/>
                </a:cubicBezTo>
                <a:cubicBezTo>
                  <a:pt x="17893" y="3600"/>
                  <a:pt x="17673" y="3868"/>
                  <a:pt x="17673" y="4200"/>
                </a:cubicBezTo>
                <a:cubicBezTo>
                  <a:pt x="17673" y="4531"/>
                  <a:pt x="17893" y="4800"/>
                  <a:pt x="18164" y="4800"/>
                </a:cubicBezTo>
                <a:moveTo>
                  <a:pt x="16200" y="4800"/>
                </a:moveTo>
                <a:cubicBezTo>
                  <a:pt x="16471" y="4800"/>
                  <a:pt x="16691" y="4531"/>
                  <a:pt x="16691" y="4200"/>
                </a:cubicBezTo>
                <a:cubicBezTo>
                  <a:pt x="16691" y="3868"/>
                  <a:pt x="16471" y="3600"/>
                  <a:pt x="16200" y="3600"/>
                </a:cubicBezTo>
                <a:cubicBezTo>
                  <a:pt x="15929" y="3600"/>
                  <a:pt x="15709" y="3868"/>
                  <a:pt x="15709" y="4200"/>
                </a:cubicBezTo>
                <a:cubicBezTo>
                  <a:pt x="15709" y="4531"/>
                  <a:pt x="15929" y="4800"/>
                  <a:pt x="16200" y="4800"/>
                </a:cubicBezTo>
                <a:moveTo>
                  <a:pt x="10309" y="4800"/>
                </a:moveTo>
                <a:lnTo>
                  <a:pt x="14236" y="4800"/>
                </a:lnTo>
                <a:cubicBezTo>
                  <a:pt x="14507" y="4800"/>
                  <a:pt x="14727" y="4531"/>
                  <a:pt x="14727" y="4200"/>
                </a:cubicBezTo>
                <a:cubicBezTo>
                  <a:pt x="14727" y="3868"/>
                  <a:pt x="14507" y="3600"/>
                  <a:pt x="14236" y="3600"/>
                </a:cubicBezTo>
                <a:lnTo>
                  <a:pt x="10309" y="3600"/>
                </a:lnTo>
                <a:cubicBezTo>
                  <a:pt x="10038" y="3600"/>
                  <a:pt x="9818" y="3868"/>
                  <a:pt x="9818" y="4200"/>
                </a:cubicBezTo>
                <a:cubicBezTo>
                  <a:pt x="9818" y="4531"/>
                  <a:pt x="10038" y="4800"/>
                  <a:pt x="10309" y="4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9" name="Shape 2599"/>
          <p:cNvSpPr/>
          <p:nvPr/>
        </p:nvSpPr>
        <p:spPr>
          <a:xfrm>
            <a:off x="8384604" y="258126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7855"/>
                </a:moveTo>
                <a:cubicBezTo>
                  <a:pt x="6653" y="7855"/>
                  <a:pt x="6873" y="7635"/>
                  <a:pt x="6873" y="7364"/>
                </a:cubicBezTo>
                <a:cubicBezTo>
                  <a:pt x="6873" y="7092"/>
                  <a:pt x="6653" y="6873"/>
                  <a:pt x="6382" y="6873"/>
                </a:cubicBezTo>
                <a:cubicBezTo>
                  <a:pt x="6111" y="6873"/>
                  <a:pt x="5891" y="7092"/>
                  <a:pt x="5891" y="7364"/>
                </a:cubicBezTo>
                <a:cubicBezTo>
                  <a:pt x="5891" y="7635"/>
                  <a:pt x="6111" y="7855"/>
                  <a:pt x="6382" y="7855"/>
                </a:cubicBezTo>
                <a:moveTo>
                  <a:pt x="6873" y="10800"/>
                </a:moveTo>
                <a:lnTo>
                  <a:pt x="10800" y="10800"/>
                </a:lnTo>
                <a:lnTo>
                  <a:pt x="10800" y="13746"/>
                </a:lnTo>
                <a:lnTo>
                  <a:pt x="6873" y="13746"/>
                </a:lnTo>
                <a:cubicBezTo>
                  <a:pt x="6873" y="13746"/>
                  <a:pt x="6873" y="10800"/>
                  <a:pt x="6873" y="10800"/>
                </a:cubicBezTo>
                <a:close/>
                <a:moveTo>
                  <a:pt x="6382" y="14727"/>
                </a:moveTo>
                <a:lnTo>
                  <a:pt x="11291" y="14727"/>
                </a:lnTo>
                <a:cubicBezTo>
                  <a:pt x="11562" y="14727"/>
                  <a:pt x="11782" y="14508"/>
                  <a:pt x="11782" y="14236"/>
                </a:cubicBezTo>
                <a:lnTo>
                  <a:pt x="11782" y="10309"/>
                </a:lnTo>
                <a:cubicBezTo>
                  <a:pt x="11782" y="10038"/>
                  <a:pt x="11562" y="9818"/>
                  <a:pt x="11291" y="9818"/>
                </a:cubicBezTo>
                <a:lnTo>
                  <a:pt x="6382" y="9818"/>
                </a:lnTo>
                <a:cubicBezTo>
                  <a:pt x="6111" y="9818"/>
                  <a:pt x="5891" y="10038"/>
                  <a:pt x="5891" y="10309"/>
                </a:cubicBezTo>
                <a:lnTo>
                  <a:pt x="5891" y="14236"/>
                </a:lnTo>
                <a:cubicBezTo>
                  <a:pt x="5891" y="14508"/>
                  <a:pt x="6111" y="14727"/>
                  <a:pt x="6382" y="14727"/>
                </a:cubicBezTo>
                <a:moveTo>
                  <a:pt x="8345" y="7855"/>
                </a:moveTo>
                <a:cubicBezTo>
                  <a:pt x="8616" y="7855"/>
                  <a:pt x="8836" y="7635"/>
                  <a:pt x="8836" y="7364"/>
                </a:cubicBezTo>
                <a:cubicBezTo>
                  <a:pt x="8836" y="7092"/>
                  <a:pt x="8616" y="6873"/>
                  <a:pt x="8345" y="6873"/>
                </a:cubicBezTo>
                <a:cubicBezTo>
                  <a:pt x="8075" y="6873"/>
                  <a:pt x="7855" y="7092"/>
                  <a:pt x="7855" y="7364"/>
                </a:cubicBezTo>
                <a:cubicBezTo>
                  <a:pt x="7855" y="7635"/>
                  <a:pt x="8075" y="7855"/>
                  <a:pt x="8345" y="7855"/>
                </a:cubicBezTo>
                <a:moveTo>
                  <a:pt x="20618" y="20618"/>
                </a:move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7855"/>
                </a:lnTo>
                <a:lnTo>
                  <a:pt x="2945" y="7855"/>
                </a:lnTo>
                <a:lnTo>
                  <a:pt x="2945" y="18164"/>
                </a:lnTo>
                <a:cubicBezTo>
                  <a:pt x="2945" y="18435"/>
                  <a:pt x="3166" y="18655"/>
                  <a:pt x="3436" y="18655"/>
                </a:cubicBezTo>
                <a:cubicBezTo>
                  <a:pt x="3707" y="18655"/>
                  <a:pt x="3927" y="18435"/>
                  <a:pt x="3927" y="18164"/>
                </a:cubicBezTo>
                <a:lnTo>
                  <a:pt x="3927" y="4909"/>
                </a:lnTo>
                <a:lnTo>
                  <a:pt x="20618" y="4909"/>
                </a:lnTo>
                <a:cubicBezTo>
                  <a:pt x="20618" y="4909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3927" y="3927"/>
                </a:lnTo>
                <a:cubicBezTo>
                  <a:pt x="3385" y="3927"/>
                  <a:pt x="2945" y="4367"/>
                  <a:pt x="2945" y="4909"/>
                </a:cubicBezTo>
                <a:lnTo>
                  <a:pt x="2945" y="6873"/>
                </a:lnTo>
                <a:lnTo>
                  <a:pt x="982" y="6873"/>
                </a:lnTo>
                <a:cubicBezTo>
                  <a:pt x="440" y="6873"/>
                  <a:pt x="0" y="7313"/>
                  <a:pt x="0" y="7855"/>
                </a:cubicBezTo>
                <a:lnTo>
                  <a:pt x="0" y="18655"/>
                </a:lnTo>
                <a:cubicBezTo>
                  <a:pt x="0" y="20282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  <a:moveTo>
                  <a:pt x="6382" y="16691"/>
                </a:moveTo>
                <a:lnTo>
                  <a:pt x="18164" y="16691"/>
                </a:lnTo>
                <a:cubicBezTo>
                  <a:pt x="18434" y="16691"/>
                  <a:pt x="18655" y="16472"/>
                  <a:pt x="18655" y="16200"/>
                </a:cubicBezTo>
                <a:cubicBezTo>
                  <a:pt x="18655" y="15929"/>
                  <a:pt x="18434" y="15710"/>
                  <a:pt x="18164" y="15710"/>
                </a:cubicBezTo>
                <a:lnTo>
                  <a:pt x="6382" y="15710"/>
                </a:lnTo>
                <a:cubicBezTo>
                  <a:pt x="6111" y="15710"/>
                  <a:pt x="5891" y="15929"/>
                  <a:pt x="5891" y="16200"/>
                </a:cubicBezTo>
                <a:cubicBezTo>
                  <a:pt x="5891" y="16472"/>
                  <a:pt x="6111" y="16691"/>
                  <a:pt x="6382" y="16691"/>
                </a:cubicBezTo>
                <a:moveTo>
                  <a:pt x="10309" y="7855"/>
                </a:moveTo>
                <a:lnTo>
                  <a:pt x="14236" y="7855"/>
                </a:lnTo>
                <a:cubicBezTo>
                  <a:pt x="14507" y="7855"/>
                  <a:pt x="14727" y="7635"/>
                  <a:pt x="14727" y="7364"/>
                </a:cubicBezTo>
                <a:cubicBezTo>
                  <a:pt x="14727" y="7092"/>
                  <a:pt x="14507" y="6873"/>
                  <a:pt x="14236" y="6873"/>
                </a:cubicBezTo>
                <a:lnTo>
                  <a:pt x="10309" y="6873"/>
                </a:lnTo>
                <a:cubicBezTo>
                  <a:pt x="10038" y="6873"/>
                  <a:pt x="9818" y="7092"/>
                  <a:pt x="9818" y="7364"/>
                </a:cubicBezTo>
                <a:cubicBezTo>
                  <a:pt x="9818" y="7635"/>
                  <a:pt x="10038" y="7855"/>
                  <a:pt x="10309" y="7855"/>
                </a:cubicBezTo>
                <a:moveTo>
                  <a:pt x="6382" y="18655"/>
                </a:moveTo>
                <a:lnTo>
                  <a:pt x="18164" y="18655"/>
                </a:lnTo>
                <a:cubicBezTo>
                  <a:pt x="18434" y="18655"/>
                  <a:pt x="18655" y="18435"/>
                  <a:pt x="18655" y="18164"/>
                </a:cubicBezTo>
                <a:cubicBezTo>
                  <a:pt x="18655" y="17893"/>
                  <a:pt x="18434" y="17673"/>
                  <a:pt x="18164" y="17673"/>
                </a:cubicBezTo>
                <a:lnTo>
                  <a:pt x="6382" y="17673"/>
                </a:lnTo>
                <a:cubicBezTo>
                  <a:pt x="6111" y="17673"/>
                  <a:pt x="5891" y="17893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moveTo>
                  <a:pt x="4909" y="2945"/>
                </a:moveTo>
                <a:lnTo>
                  <a:pt x="20127" y="2945"/>
                </a:lnTo>
                <a:cubicBezTo>
                  <a:pt x="20398" y="2945"/>
                  <a:pt x="20618" y="2726"/>
                  <a:pt x="20618" y="2455"/>
                </a:cubicBezTo>
                <a:cubicBezTo>
                  <a:pt x="20618" y="2184"/>
                  <a:pt x="20398" y="1964"/>
                  <a:pt x="20127" y="1964"/>
                </a:cubicBezTo>
                <a:lnTo>
                  <a:pt x="4909" y="1964"/>
                </a:lnTo>
                <a:cubicBezTo>
                  <a:pt x="4638" y="1964"/>
                  <a:pt x="4418" y="2184"/>
                  <a:pt x="4418" y="2455"/>
                </a:cubicBezTo>
                <a:cubicBezTo>
                  <a:pt x="4418" y="2726"/>
                  <a:pt x="4638" y="2945"/>
                  <a:pt x="4909" y="2945"/>
                </a:cubicBezTo>
                <a:moveTo>
                  <a:pt x="18164" y="11783"/>
                </a:moveTo>
                <a:lnTo>
                  <a:pt x="14236" y="11783"/>
                </a:lnTo>
                <a:cubicBezTo>
                  <a:pt x="13966" y="11783"/>
                  <a:pt x="13745" y="12001"/>
                  <a:pt x="13745" y="12273"/>
                </a:cubicBezTo>
                <a:cubicBezTo>
                  <a:pt x="13745" y="12544"/>
                  <a:pt x="13966" y="12764"/>
                  <a:pt x="14236" y="12764"/>
                </a:cubicBezTo>
                <a:lnTo>
                  <a:pt x="18164" y="12764"/>
                </a:lnTo>
                <a:cubicBezTo>
                  <a:pt x="18434" y="12764"/>
                  <a:pt x="18655" y="12544"/>
                  <a:pt x="18655" y="12273"/>
                </a:cubicBezTo>
                <a:cubicBezTo>
                  <a:pt x="18655" y="12001"/>
                  <a:pt x="18434" y="11783"/>
                  <a:pt x="18164" y="11783"/>
                </a:cubicBezTo>
                <a:moveTo>
                  <a:pt x="6382" y="982"/>
                </a:moveTo>
                <a:lnTo>
                  <a:pt x="19145" y="982"/>
                </a:lnTo>
                <a:cubicBezTo>
                  <a:pt x="19416" y="982"/>
                  <a:pt x="19636" y="762"/>
                  <a:pt x="19636" y="491"/>
                </a:cubicBezTo>
                <a:cubicBezTo>
                  <a:pt x="19636" y="220"/>
                  <a:pt x="19416" y="0"/>
                  <a:pt x="19145" y="0"/>
                </a:cubicBezTo>
                <a:lnTo>
                  <a:pt x="6382" y="0"/>
                </a:lnTo>
                <a:cubicBezTo>
                  <a:pt x="6111" y="0"/>
                  <a:pt x="5891" y="220"/>
                  <a:pt x="5891" y="491"/>
                </a:cubicBezTo>
                <a:cubicBezTo>
                  <a:pt x="5891" y="762"/>
                  <a:pt x="6111" y="982"/>
                  <a:pt x="6382" y="982"/>
                </a:cubicBezTo>
                <a:moveTo>
                  <a:pt x="18164" y="13746"/>
                </a:moveTo>
                <a:lnTo>
                  <a:pt x="14236" y="13746"/>
                </a:lnTo>
                <a:cubicBezTo>
                  <a:pt x="13966" y="13746"/>
                  <a:pt x="13745" y="13965"/>
                  <a:pt x="13745" y="14236"/>
                </a:cubicBezTo>
                <a:cubicBezTo>
                  <a:pt x="13745" y="14508"/>
                  <a:pt x="13966" y="14727"/>
                  <a:pt x="14236" y="14727"/>
                </a:cubicBezTo>
                <a:lnTo>
                  <a:pt x="18164" y="14727"/>
                </a:lnTo>
                <a:cubicBezTo>
                  <a:pt x="18434" y="14727"/>
                  <a:pt x="18655" y="14508"/>
                  <a:pt x="18655" y="14236"/>
                </a:cubicBezTo>
                <a:cubicBezTo>
                  <a:pt x="18655" y="13965"/>
                  <a:pt x="18434" y="13746"/>
                  <a:pt x="18164" y="13746"/>
                </a:cubicBezTo>
                <a:moveTo>
                  <a:pt x="16200" y="7855"/>
                </a:moveTo>
                <a:cubicBezTo>
                  <a:pt x="16471" y="7855"/>
                  <a:pt x="16691" y="7635"/>
                  <a:pt x="16691" y="7364"/>
                </a:cubicBezTo>
                <a:cubicBezTo>
                  <a:pt x="16691" y="7092"/>
                  <a:pt x="16471" y="6873"/>
                  <a:pt x="16200" y="6873"/>
                </a:cubicBezTo>
                <a:cubicBezTo>
                  <a:pt x="15929" y="6873"/>
                  <a:pt x="15709" y="7092"/>
                  <a:pt x="15709" y="7364"/>
                </a:cubicBezTo>
                <a:cubicBezTo>
                  <a:pt x="15709" y="7635"/>
                  <a:pt x="15929" y="7855"/>
                  <a:pt x="16200" y="7855"/>
                </a:cubicBezTo>
                <a:moveTo>
                  <a:pt x="18164" y="7855"/>
                </a:moveTo>
                <a:cubicBezTo>
                  <a:pt x="18434" y="7855"/>
                  <a:pt x="18655" y="7635"/>
                  <a:pt x="18655" y="7364"/>
                </a:cubicBezTo>
                <a:cubicBezTo>
                  <a:pt x="18655" y="7092"/>
                  <a:pt x="18434" y="6873"/>
                  <a:pt x="18164" y="6873"/>
                </a:cubicBezTo>
                <a:cubicBezTo>
                  <a:pt x="17893" y="6873"/>
                  <a:pt x="17673" y="7092"/>
                  <a:pt x="17673" y="7364"/>
                </a:cubicBezTo>
                <a:cubicBezTo>
                  <a:pt x="17673" y="7635"/>
                  <a:pt x="17893" y="7855"/>
                  <a:pt x="18164" y="7855"/>
                </a:cubicBezTo>
                <a:moveTo>
                  <a:pt x="18164" y="9818"/>
                </a:moveTo>
                <a:lnTo>
                  <a:pt x="14236" y="9818"/>
                </a:lnTo>
                <a:cubicBezTo>
                  <a:pt x="13966" y="9818"/>
                  <a:pt x="13745" y="10038"/>
                  <a:pt x="13745" y="10309"/>
                </a:cubicBezTo>
                <a:cubicBezTo>
                  <a:pt x="13745" y="10581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81"/>
                  <a:pt x="18655" y="10309"/>
                </a:cubicBezTo>
                <a:cubicBezTo>
                  <a:pt x="18655" y="10038"/>
                  <a:pt x="18434" y="9818"/>
                  <a:pt x="18164" y="981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0" name="Shape 2600"/>
          <p:cNvSpPr/>
          <p:nvPr/>
        </p:nvSpPr>
        <p:spPr>
          <a:xfrm>
            <a:off x="8917865" y="258126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2"/>
                  <a:pt x="10529" y="16691"/>
                  <a:pt x="10800" y="16691"/>
                </a:cubicBezTo>
                <a:cubicBezTo>
                  <a:pt x="11071" y="16691"/>
                  <a:pt x="11291" y="16472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1" name="Shape 2601"/>
          <p:cNvSpPr/>
          <p:nvPr/>
        </p:nvSpPr>
        <p:spPr>
          <a:xfrm>
            <a:off x="9451126" y="258126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2" name="Shape 2602"/>
          <p:cNvSpPr/>
          <p:nvPr/>
        </p:nvSpPr>
        <p:spPr>
          <a:xfrm>
            <a:off x="9984387" y="2606659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69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69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69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69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69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69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69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3" name="Shape 2603"/>
          <p:cNvSpPr/>
          <p:nvPr/>
        </p:nvSpPr>
        <p:spPr>
          <a:xfrm>
            <a:off x="10517648" y="2593962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9"/>
                  <a:pt x="15218" y="17820"/>
                </a:cubicBezTo>
                <a:cubicBezTo>
                  <a:pt x="15218" y="17522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2"/>
                  <a:pt x="13255" y="17820"/>
                </a:cubicBezTo>
                <a:cubicBezTo>
                  <a:pt x="13255" y="18119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9"/>
                  <a:pt x="4418" y="17820"/>
                </a:cubicBezTo>
                <a:cubicBezTo>
                  <a:pt x="4418" y="17522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2"/>
                  <a:pt x="2455" y="17820"/>
                </a:cubicBezTo>
                <a:cubicBezTo>
                  <a:pt x="2455" y="18119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9"/>
                  <a:pt x="4147" y="5400"/>
                  <a:pt x="4418" y="5400"/>
                </a:cubicBezTo>
                <a:cubicBezTo>
                  <a:pt x="4690" y="5400"/>
                  <a:pt x="4909" y="5159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9"/>
                  <a:pt x="6873" y="11341"/>
                </a:cubicBezTo>
                <a:cubicBezTo>
                  <a:pt x="6873" y="11042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2"/>
                  <a:pt x="4909" y="11341"/>
                </a:cubicBezTo>
                <a:cubicBezTo>
                  <a:pt x="4909" y="11639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9"/>
                  <a:pt x="8836" y="9181"/>
                </a:cubicBezTo>
                <a:cubicBezTo>
                  <a:pt x="8836" y="8882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2"/>
                  <a:pt x="4909" y="9181"/>
                </a:cubicBezTo>
                <a:cubicBezTo>
                  <a:pt x="4909" y="9479"/>
                  <a:pt x="5129" y="9720"/>
                  <a:pt x="5400" y="972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4" name="Shape 2604"/>
          <p:cNvSpPr/>
          <p:nvPr/>
        </p:nvSpPr>
        <p:spPr>
          <a:xfrm>
            <a:off x="11050909" y="2606659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5" name="Shape 2605"/>
          <p:cNvSpPr/>
          <p:nvPr/>
        </p:nvSpPr>
        <p:spPr>
          <a:xfrm>
            <a:off x="6251559" y="3114527"/>
            <a:ext cx="279460" cy="279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0" h="21410" extrusionOk="0">
                <a:moveTo>
                  <a:pt x="20437" y="20437"/>
                </a:moveTo>
                <a:lnTo>
                  <a:pt x="17519" y="20437"/>
                </a:lnTo>
                <a:lnTo>
                  <a:pt x="17519" y="18978"/>
                </a:lnTo>
                <a:cubicBezTo>
                  <a:pt x="17519" y="18710"/>
                  <a:pt x="17301" y="18492"/>
                  <a:pt x="17033" y="18492"/>
                </a:cubicBezTo>
                <a:lnTo>
                  <a:pt x="15574" y="18492"/>
                </a:lnTo>
                <a:lnTo>
                  <a:pt x="15574" y="17033"/>
                </a:lnTo>
                <a:cubicBezTo>
                  <a:pt x="15574" y="16764"/>
                  <a:pt x="15356" y="16546"/>
                  <a:pt x="15087" y="16546"/>
                </a:cubicBezTo>
                <a:lnTo>
                  <a:pt x="13344" y="16546"/>
                </a:lnTo>
                <a:lnTo>
                  <a:pt x="10309" y="13497"/>
                </a:lnTo>
                <a:cubicBezTo>
                  <a:pt x="10221" y="13409"/>
                  <a:pt x="10100" y="13354"/>
                  <a:pt x="9965" y="13354"/>
                </a:cubicBezTo>
                <a:cubicBezTo>
                  <a:pt x="9819" y="13354"/>
                  <a:pt x="9693" y="13422"/>
                  <a:pt x="9604" y="13524"/>
                </a:cubicBezTo>
                <a:lnTo>
                  <a:pt x="8815" y="14312"/>
                </a:lnTo>
                <a:cubicBezTo>
                  <a:pt x="8435" y="14692"/>
                  <a:pt x="7820" y="14692"/>
                  <a:pt x="7441" y="14312"/>
                </a:cubicBezTo>
                <a:lnTo>
                  <a:pt x="1256" y="8128"/>
                </a:lnTo>
                <a:cubicBezTo>
                  <a:pt x="877" y="7748"/>
                  <a:pt x="877" y="7133"/>
                  <a:pt x="1256" y="6753"/>
                </a:cubicBezTo>
                <a:lnTo>
                  <a:pt x="6754" y="1255"/>
                </a:lnTo>
                <a:cubicBezTo>
                  <a:pt x="7133" y="876"/>
                  <a:pt x="7749" y="876"/>
                  <a:pt x="8128" y="1255"/>
                </a:cubicBezTo>
                <a:lnTo>
                  <a:pt x="14312" y="7440"/>
                </a:lnTo>
                <a:cubicBezTo>
                  <a:pt x="14691" y="7820"/>
                  <a:pt x="14691" y="8435"/>
                  <a:pt x="14312" y="8815"/>
                </a:cubicBezTo>
                <a:lnTo>
                  <a:pt x="13539" y="9588"/>
                </a:lnTo>
                <a:cubicBezTo>
                  <a:pt x="13437" y="9677"/>
                  <a:pt x="13370" y="9804"/>
                  <a:pt x="13370" y="9950"/>
                </a:cubicBezTo>
                <a:cubicBezTo>
                  <a:pt x="13370" y="10084"/>
                  <a:pt x="13424" y="10206"/>
                  <a:pt x="13513" y="10294"/>
                </a:cubicBezTo>
                <a:lnTo>
                  <a:pt x="20437" y="17234"/>
                </a:lnTo>
                <a:cubicBezTo>
                  <a:pt x="20437" y="17234"/>
                  <a:pt x="20437" y="20437"/>
                  <a:pt x="20437" y="20437"/>
                </a:cubicBezTo>
                <a:close/>
                <a:moveTo>
                  <a:pt x="21268" y="16689"/>
                </a:moveTo>
                <a:lnTo>
                  <a:pt x="14547" y="9954"/>
                </a:lnTo>
                <a:lnTo>
                  <a:pt x="14999" y="9502"/>
                </a:lnTo>
                <a:cubicBezTo>
                  <a:pt x="15758" y="8743"/>
                  <a:pt x="15758" y="7512"/>
                  <a:pt x="14999" y="6753"/>
                </a:cubicBezTo>
                <a:lnTo>
                  <a:pt x="8815" y="569"/>
                </a:lnTo>
                <a:cubicBezTo>
                  <a:pt x="8056" y="-190"/>
                  <a:pt x="6825" y="-190"/>
                  <a:pt x="6066" y="569"/>
                </a:cubicBezTo>
                <a:lnTo>
                  <a:pt x="569" y="6066"/>
                </a:lnTo>
                <a:cubicBezTo>
                  <a:pt x="-190" y="6825"/>
                  <a:pt x="-190" y="8056"/>
                  <a:pt x="569" y="8815"/>
                </a:cubicBezTo>
                <a:lnTo>
                  <a:pt x="6754" y="14999"/>
                </a:lnTo>
                <a:cubicBezTo>
                  <a:pt x="7513" y="15758"/>
                  <a:pt x="8743" y="15758"/>
                  <a:pt x="9502" y="14999"/>
                </a:cubicBezTo>
                <a:lnTo>
                  <a:pt x="9968" y="14533"/>
                </a:lnTo>
                <a:lnTo>
                  <a:pt x="12798" y="17376"/>
                </a:lnTo>
                <a:cubicBezTo>
                  <a:pt x="12886" y="17465"/>
                  <a:pt x="13008" y="17519"/>
                  <a:pt x="13142" y="17519"/>
                </a:cubicBezTo>
                <a:lnTo>
                  <a:pt x="14601" y="17519"/>
                </a:lnTo>
                <a:lnTo>
                  <a:pt x="14601" y="18978"/>
                </a:lnTo>
                <a:cubicBezTo>
                  <a:pt x="14601" y="19247"/>
                  <a:pt x="14819" y="19464"/>
                  <a:pt x="15087" y="19464"/>
                </a:cubicBezTo>
                <a:lnTo>
                  <a:pt x="16546" y="19464"/>
                </a:lnTo>
                <a:lnTo>
                  <a:pt x="16546" y="20924"/>
                </a:lnTo>
                <a:cubicBezTo>
                  <a:pt x="16546" y="21193"/>
                  <a:pt x="16764" y="21410"/>
                  <a:pt x="17033" y="21410"/>
                </a:cubicBezTo>
                <a:lnTo>
                  <a:pt x="20924" y="21410"/>
                </a:lnTo>
                <a:cubicBezTo>
                  <a:pt x="21192" y="21410"/>
                  <a:pt x="21410" y="21193"/>
                  <a:pt x="21410" y="20924"/>
                </a:cubicBezTo>
                <a:lnTo>
                  <a:pt x="21410" y="17033"/>
                </a:lnTo>
                <a:cubicBezTo>
                  <a:pt x="21410" y="16899"/>
                  <a:pt x="21356" y="16777"/>
                  <a:pt x="21268" y="16689"/>
                </a:cubicBezTo>
                <a:moveTo>
                  <a:pt x="6819" y="7791"/>
                </a:moveTo>
                <a:cubicBezTo>
                  <a:pt x="6282" y="7791"/>
                  <a:pt x="5846" y="7356"/>
                  <a:pt x="5846" y="6819"/>
                </a:cubicBezTo>
                <a:cubicBezTo>
                  <a:pt x="5846" y="6282"/>
                  <a:pt x="6282" y="5846"/>
                  <a:pt x="6819" y="5846"/>
                </a:cubicBezTo>
                <a:cubicBezTo>
                  <a:pt x="7356" y="5846"/>
                  <a:pt x="7792" y="6282"/>
                  <a:pt x="7792" y="6819"/>
                </a:cubicBezTo>
                <a:cubicBezTo>
                  <a:pt x="7792" y="7356"/>
                  <a:pt x="7356" y="7791"/>
                  <a:pt x="6819" y="7791"/>
                </a:cubicBezTo>
                <a:moveTo>
                  <a:pt x="6819" y="4873"/>
                </a:moveTo>
                <a:cubicBezTo>
                  <a:pt x="5745" y="4873"/>
                  <a:pt x="4874" y="5744"/>
                  <a:pt x="4874" y="6819"/>
                </a:cubicBezTo>
                <a:cubicBezTo>
                  <a:pt x="4874" y="7893"/>
                  <a:pt x="5745" y="8765"/>
                  <a:pt x="6819" y="8765"/>
                </a:cubicBezTo>
                <a:cubicBezTo>
                  <a:pt x="7893" y="8765"/>
                  <a:pt x="8765" y="7893"/>
                  <a:pt x="8765" y="6819"/>
                </a:cubicBezTo>
                <a:cubicBezTo>
                  <a:pt x="8765" y="5744"/>
                  <a:pt x="7893" y="4873"/>
                  <a:pt x="6819" y="487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6" name="Shape 2606"/>
          <p:cNvSpPr/>
          <p:nvPr/>
        </p:nvSpPr>
        <p:spPr>
          <a:xfrm>
            <a:off x="6784821" y="311452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309"/>
                </a:moveTo>
                <a:cubicBezTo>
                  <a:pt x="10800" y="10581"/>
                  <a:pt x="10580" y="10800"/>
                  <a:pt x="10309" y="10800"/>
                </a:cubicBezTo>
                <a:cubicBezTo>
                  <a:pt x="10038" y="10800"/>
                  <a:pt x="9818" y="10581"/>
                  <a:pt x="9818" y="10309"/>
                </a:cubicBezTo>
                <a:cubicBezTo>
                  <a:pt x="9818" y="10038"/>
                  <a:pt x="10038" y="9818"/>
                  <a:pt x="10309" y="9818"/>
                </a:cubicBezTo>
                <a:cubicBezTo>
                  <a:pt x="10580" y="9818"/>
                  <a:pt x="10800" y="10038"/>
                  <a:pt x="10800" y="10309"/>
                </a:cubicBezTo>
                <a:moveTo>
                  <a:pt x="20618" y="20618"/>
                </a:moveTo>
                <a:lnTo>
                  <a:pt x="18655" y="20618"/>
                </a:lnTo>
                <a:lnTo>
                  <a:pt x="18655" y="19145"/>
                </a:lnTo>
                <a:cubicBezTo>
                  <a:pt x="18655" y="18875"/>
                  <a:pt x="18434" y="18655"/>
                  <a:pt x="18164" y="18655"/>
                </a:cubicBezTo>
                <a:lnTo>
                  <a:pt x="16691" y="18655"/>
                </a:lnTo>
                <a:lnTo>
                  <a:pt x="16691" y="17182"/>
                </a:lnTo>
                <a:cubicBezTo>
                  <a:pt x="16691" y="16911"/>
                  <a:pt x="16471" y="16691"/>
                  <a:pt x="16200" y="16691"/>
                </a:cubicBezTo>
                <a:lnTo>
                  <a:pt x="14441" y="16691"/>
                </a:lnTo>
                <a:lnTo>
                  <a:pt x="12850" y="15086"/>
                </a:lnTo>
                <a:cubicBezTo>
                  <a:pt x="12761" y="14997"/>
                  <a:pt x="12639" y="14943"/>
                  <a:pt x="12503" y="14943"/>
                </a:cubicBezTo>
                <a:cubicBezTo>
                  <a:pt x="12356" y="14943"/>
                  <a:pt x="12228" y="15010"/>
                  <a:pt x="12138" y="15113"/>
                </a:cubicBezTo>
                <a:lnTo>
                  <a:pt x="11833" y="15418"/>
                </a:lnTo>
                <a:cubicBezTo>
                  <a:pt x="11450" y="15801"/>
                  <a:pt x="10829" y="15801"/>
                  <a:pt x="10445" y="15418"/>
                </a:cubicBezTo>
                <a:lnTo>
                  <a:pt x="6167" y="11139"/>
                </a:lnTo>
                <a:cubicBezTo>
                  <a:pt x="5784" y="10756"/>
                  <a:pt x="5784" y="10136"/>
                  <a:pt x="6167" y="9752"/>
                </a:cubicBezTo>
                <a:lnTo>
                  <a:pt x="9752" y="6167"/>
                </a:lnTo>
                <a:cubicBezTo>
                  <a:pt x="10135" y="5784"/>
                  <a:pt x="10756" y="5784"/>
                  <a:pt x="11139" y="6167"/>
                </a:cubicBezTo>
                <a:lnTo>
                  <a:pt x="11761" y="6789"/>
                </a:lnTo>
                <a:cubicBezTo>
                  <a:pt x="11699" y="7609"/>
                  <a:pt x="11457" y="8377"/>
                  <a:pt x="11069" y="9054"/>
                </a:cubicBezTo>
                <a:cubicBezTo>
                  <a:pt x="10847" y="8919"/>
                  <a:pt x="10588" y="8837"/>
                  <a:pt x="10309" y="8837"/>
                </a:cubicBezTo>
                <a:cubicBezTo>
                  <a:pt x="9496" y="8837"/>
                  <a:pt x="8836" y="9496"/>
                  <a:pt x="8836" y="10309"/>
                </a:cubicBezTo>
                <a:cubicBezTo>
                  <a:pt x="8836" y="11123"/>
                  <a:pt x="9496" y="11782"/>
                  <a:pt x="10309" y="11782"/>
                </a:cubicBezTo>
                <a:cubicBezTo>
                  <a:pt x="11123" y="11782"/>
                  <a:pt x="11782" y="11123"/>
                  <a:pt x="11782" y="10309"/>
                </a:cubicBezTo>
                <a:cubicBezTo>
                  <a:pt x="11782" y="10156"/>
                  <a:pt x="11752" y="10012"/>
                  <a:pt x="11709" y="9873"/>
                </a:cubicBezTo>
                <a:cubicBezTo>
                  <a:pt x="12146" y="9210"/>
                  <a:pt x="12466" y="8463"/>
                  <a:pt x="12631" y="7659"/>
                </a:cubicBezTo>
                <a:lnTo>
                  <a:pt x="15417" y="10446"/>
                </a:lnTo>
                <a:cubicBezTo>
                  <a:pt x="15800" y="10829"/>
                  <a:pt x="15800" y="11450"/>
                  <a:pt x="15417" y="11833"/>
                </a:cubicBezTo>
                <a:lnTo>
                  <a:pt x="15128" y="12122"/>
                </a:lnTo>
                <a:cubicBezTo>
                  <a:pt x="15025" y="12213"/>
                  <a:pt x="14957" y="12341"/>
                  <a:pt x="14957" y="12487"/>
                </a:cubicBezTo>
                <a:cubicBezTo>
                  <a:pt x="14957" y="12623"/>
                  <a:pt x="15013" y="12746"/>
                  <a:pt x="15101" y="12835"/>
                </a:cubicBezTo>
                <a:lnTo>
                  <a:pt x="20618" y="18367"/>
                </a:lnTo>
                <a:cubicBezTo>
                  <a:pt x="20618" y="18367"/>
                  <a:pt x="20618" y="20618"/>
                  <a:pt x="20618" y="20618"/>
                </a:cubicBezTo>
                <a:close/>
                <a:moveTo>
                  <a:pt x="5343" y="11673"/>
                </a:moveTo>
                <a:cubicBezTo>
                  <a:pt x="2859" y="11190"/>
                  <a:pt x="982" y="9008"/>
                  <a:pt x="982" y="6383"/>
                </a:cubicBezTo>
                <a:cubicBezTo>
                  <a:pt x="982" y="3400"/>
                  <a:pt x="3399" y="982"/>
                  <a:pt x="6382" y="982"/>
                </a:cubicBezTo>
                <a:cubicBezTo>
                  <a:pt x="9011" y="982"/>
                  <a:pt x="11198" y="2862"/>
                  <a:pt x="11681" y="5349"/>
                </a:cubicBezTo>
                <a:cubicBezTo>
                  <a:pt x="10910" y="4719"/>
                  <a:pt x="9777" y="4755"/>
                  <a:pt x="9058" y="5473"/>
                </a:cubicBezTo>
                <a:lnTo>
                  <a:pt x="5474" y="9058"/>
                </a:lnTo>
                <a:cubicBezTo>
                  <a:pt x="4757" y="9775"/>
                  <a:pt x="4719" y="10904"/>
                  <a:pt x="5343" y="11673"/>
                </a:cubicBezTo>
                <a:moveTo>
                  <a:pt x="21456" y="17817"/>
                </a:moveTo>
                <a:lnTo>
                  <a:pt x="16142" y="12488"/>
                </a:lnTo>
                <a:cubicBezTo>
                  <a:pt x="16874" y="11720"/>
                  <a:pt x="16865" y="10507"/>
                  <a:pt x="16111" y="9752"/>
                </a:cubicBezTo>
                <a:lnTo>
                  <a:pt x="12763" y="6404"/>
                </a:lnTo>
                <a:cubicBezTo>
                  <a:pt x="12763" y="6396"/>
                  <a:pt x="12764" y="6389"/>
                  <a:pt x="12764" y="6383"/>
                </a:cubicBezTo>
                <a:cubicBezTo>
                  <a:pt x="12764" y="2857"/>
                  <a:pt x="9907" y="0"/>
                  <a:pt x="6382" y="0"/>
                </a:cubicBezTo>
                <a:cubicBezTo>
                  <a:pt x="2857" y="0"/>
                  <a:pt x="0" y="2857"/>
                  <a:pt x="0" y="6383"/>
                </a:cubicBezTo>
                <a:cubicBezTo>
                  <a:pt x="0" y="9907"/>
                  <a:pt x="2857" y="12764"/>
                  <a:pt x="6382" y="12764"/>
                </a:cubicBezTo>
                <a:cubicBezTo>
                  <a:pt x="6389" y="12764"/>
                  <a:pt x="6396" y="12763"/>
                  <a:pt x="6403" y="12763"/>
                </a:cubicBezTo>
                <a:lnTo>
                  <a:pt x="9752" y="16111"/>
                </a:lnTo>
                <a:cubicBezTo>
                  <a:pt x="10511" y="16870"/>
                  <a:pt x="11735" y="16875"/>
                  <a:pt x="12503" y="16130"/>
                </a:cubicBezTo>
                <a:lnTo>
                  <a:pt x="13889" y="17529"/>
                </a:lnTo>
                <a:cubicBezTo>
                  <a:pt x="13978" y="17618"/>
                  <a:pt x="14101" y="17673"/>
                  <a:pt x="14236" y="17673"/>
                </a:cubicBezTo>
                <a:lnTo>
                  <a:pt x="15709" y="17673"/>
                </a:lnTo>
                <a:lnTo>
                  <a:pt x="15709" y="19145"/>
                </a:lnTo>
                <a:cubicBezTo>
                  <a:pt x="15709" y="19417"/>
                  <a:pt x="15929" y="19636"/>
                  <a:pt x="16200" y="19636"/>
                </a:cubicBezTo>
                <a:lnTo>
                  <a:pt x="17673" y="19636"/>
                </a:lnTo>
                <a:lnTo>
                  <a:pt x="17673" y="21109"/>
                </a:lnTo>
                <a:cubicBezTo>
                  <a:pt x="17673" y="21381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lnTo>
                  <a:pt x="21600" y="18164"/>
                </a:lnTo>
                <a:cubicBezTo>
                  <a:pt x="21600" y="18029"/>
                  <a:pt x="21545" y="17906"/>
                  <a:pt x="21456" y="1781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7" name="Shape 2607"/>
          <p:cNvSpPr/>
          <p:nvPr/>
        </p:nvSpPr>
        <p:spPr>
          <a:xfrm>
            <a:off x="7318082" y="3139920"/>
            <a:ext cx="279328" cy="228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1964" y="16800"/>
                </a:lnTo>
                <a:cubicBezTo>
                  <a:pt x="879" y="16800"/>
                  <a:pt x="0" y="17874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4"/>
                  <a:pt x="20721" y="16800"/>
                  <a:pt x="19636" y="16800"/>
                </a:cubicBezTo>
                <a:moveTo>
                  <a:pt x="1964" y="1200"/>
                </a:moveTo>
                <a:lnTo>
                  <a:pt x="19636" y="1200"/>
                </a:lnTo>
                <a:cubicBezTo>
                  <a:pt x="20178" y="1200"/>
                  <a:pt x="20618" y="1737"/>
                  <a:pt x="20618" y="2399"/>
                </a:cubicBezTo>
                <a:cubicBezTo>
                  <a:pt x="20618" y="3063"/>
                  <a:pt x="20178" y="3599"/>
                  <a:pt x="19636" y="3599"/>
                </a:cubicBezTo>
                <a:lnTo>
                  <a:pt x="1964" y="3599"/>
                </a:lnTo>
                <a:cubicBezTo>
                  <a:pt x="1422" y="3599"/>
                  <a:pt x="982" y="3063"/>
                  <a:pt x="982" y="2399"/>
                </a:cubicBezTo>
                <a:cubicBezTo>
                  <a:pt x="982" y="1737"/>
                  <a:pt x="1422" y="1200"/>
                  <a:pt x="1964" y="1200"/>
                </a:cubicBezTo>
                <a:moveTo>
                  <a:pt x="1964" y="4799"/>
                </a:moveTo>
                <a:lnTo>
                  <a:pt x="19636" y="4799"/>
                </a:lnTo>
                <a:cubicBezTo>
                  <a:pt x="20721" y="4799"/>
                  <a:pt x="21600" y="3725"/>
                  <a:pt x="21600" y="2399"/>
                </a:cubicBezTo>
                <a:cubicBezTo>
                  <a:pt x="21600" y="1074"/>
                  <a:pt x="20721" y="0"/>
                  <a:pt x="19636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cubicBezTo>
                  <a:pt x="0" y="3725"/>
                  <a:pt x="879" y="4799"/>
                  <a:pt x="1964" y="4799"/>
                </a:cubicBezTo>
                <a:moveTo>
                  <a:pt x="19636" y="12000"/>
                </a:moveTo>
                <a:lnTo>
                  <a:pt x="1964" y="12000"/>
                </a:lnTo>
                <a:cubicBezTo>
                  <a:pt x="1422" y="12000"/>
                  <a:pt x="982" y="11463"/>
                  <a:pt x="982" y="10800"/>
                </a:cubicBezTo>
                <a:cubicBezTo>
                  <a:pt x="982" y="10137"/>
                  <a:pt x="1422" y="9600"/>
                  <a:pt x="1964" y="9600"/>
                </a:cubicBezTo>
                <a:lnTo>
                  <a:pt x="19636" y="9600"/>
                </a:lnTo>
                <a:cubicBezTo>
                  <a:pt x="20178" y="9600"/>
                  <a:pt x="20618" y="10137"/>
                  <a:pt x="20618" y="10800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0"/>
                </a:moveTo>
                <a:lnTo>
                  <a:pt x="1964" y="8400"/>
                </a:lnTo>
                <a:cubicBezTo>
                  <a:pt x="879" y="8400"/>
                  <a:pt x="0" y="9474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lnTo>
                  <a:pt x="19636" y="13200"/>
                </a:lnTo>
                <a:cubicBezTo>
                  <a:pt x="20721" y="13200"/>
                  <a:pt x="21600" y="12125"/>
                  <a:pt x="21600" y="10800"/>
                </a:cubicBezTo>
                <a:cubicBezTo>
                  <a:pt x="21600" y="9474"/>
                  <a:pt x="20721" y="8400"/>
                  <a:pt x="19636" y="84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8" name="Shape 2608"/>
          <p:cNvSpPr/>
          <p:nvPr/>
        </p:nvSpPr>
        <p:spPr>
          <a:xfrm>
            <a:off x="7851343" y="3139920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3600"/>
                </a:moveTo>
                <a:cubicBezTo>
                  <a:pt x="1422" y="3600"/>
                  <a:pt x="982" y="3063"/>
                  <a:pt x="982" y="2400"/>
                </a:cubicBezTo>
                <a:cubicBezTo>
                  <a:pt x="982" y="1738"/>
                  <a:pt x="1422" y="1200"/>
                  <a:pt x="1964" y="1200"/>
                </a:cubicBezTo>
                <a:cubicBezTo>
                  <a:pt x="2506" y="1200"/>
                  <a:pt x="2945" y="1738"/>
                  <a:pt x="2945" y="2400"/>
                </a:cubicBezTo>
                <a:cubicBezTo>
                  <a:pt x="2945" y="3063"/>
                  <a:pt x="2506" y="3600"/>
                  <a:pt x="1964" y="3600"/>
                </a:cubicBezTo>
                <a:moveTo>
                  <a:pt x="1964" y="0"/>
                </a:moveTo>
                <a:cubicBezTo>
                  <a:pt x="879" y="0"/>
                  <a:pt x="0" y="1075"/>
                  <a:pt x="0" y="2400"/>
                </a:cubicBezTo>
                <a:cubicBezTo>
                  <a:pt x="0" y="3726"/>
                  <a:pt x="879" y="4800"/>
                  <a:pt x="1964" y="4800"/>
                </a:cubicBezTo>
                <a:cubicBezTo>
                  <a:pt x="3048" y="4800"/>
                  <a:pt x="3927" y="3726"/>
                  <a:pt x="3927" y="2400"/>
                </a:cubicBezTo>
                <a:cubicBezTo>
                  <a:pt x="3927" y="1075"/>
                  <a:pt x="3048" y="0"/>
                  <a:pt x="1964" y="0"/>
                </a:cubicBezTo>
                <a:moveTo>
                  <a:pt x="1964" y="12000"/>
                </a:moveTo>
                <a:cubicBezTo>
                  <a:pt x="1422" y="12000"/>
                  <a:pt x="982" y="11463"/>
                  <a:pt x="982" y="10800"/>
                </a:cubicBezTo>
                <a:cubicBezTo>
                  <a:pt x="982" y="10138"/>
                  <a:pt x="1422" y="9600"/>
                  <a:pt x="1964" y="9600"/>
                </a:cubicBezTo>
                <a:cubicBezTo>
                  <a:pt x="2506" y="9600"/>
                  <a:pt x="2945" y="10138"/>
                  <a:pt x="2945" y="10800"/>
                </a:cubicBezTo>
                <a:cubicBezTo>
                  <a:pt x="2945" y="11463"/>
                  <a:pt x="2506" y="12000"/>
                  <a:pt x="1964" y="12000"/>
                </a:cubicBezTo>
                <a:moveTo>
                  <a:pt x="1964" y="8401"/>
                </a:moveTo>
                <a:cubicBezTo>
                  <a:pt x="879" y="8401"/>
                  <a:pt x="0" y="9475"/>
                  <a:pt x="0" y="10800"/>
                </a:cubicBezTo>
                <a:cubicBezTo>
                  <a:pt x="0" y="12126"/>
                  <a:pt x="879" y="13200"/>
                  <a:pt x="1964" y="13200"/>
                </a:cubicBezTo>
                <a:cubicBezTo>
                  <a:pt x="3048" y="13200"/>
                  <a:pt x="3927" y="12126"/>
                  <a:pt x="3927" y="10800"/>
                </a:cubicBezTo>
                <a:cubicBezTo>
                  <a:pt x="3927" y="9475"/>
                  <a:pt x="3048" y="8401"/>
                  <a:pt x="1964" y="8401"/>
                </a:cubicBezTo>
                <a:moveTo>
                  <a:pt x="19636" y="12000"/>
                </a:moveTo>
                <a:lnTo>
                  <a:pt x="7855" y="12000"/>
                </a:lnTo>
                <a:cubicBezTo>
                  <a:pt x="7313" y="12000"/>
                  <a:pt x="6873" y="11463"/>
                  <a:pt x="6873" y="10801"/>
                </a:cubicBezTo>
                <a:cubicBezTo>
                  <a:pt x="6873" y="10138"/>
                  <a:pt x="7313" y="9600"/>
                  <a:pt x="7855" y="9600"/>
                </a:cubicBezTo>
                <a:lnTo>
                  <a:pt x="19636" y="9600"/>
                </a:lnTo>
                <a:cubicBezTo>
                  <a:pt x="20178" y="9600"/>
                  <a:pt x="20618" y="10138"/>
                  <a:pt x="20618" y="10801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1"/>
                </a:moveTo>
                <a:lnTo>
                  <a:pt x="7855" y="8401"/>
                </a:lnTo>
                <a:cubicBezTo>
                  <a:pt x="6770" y="8401"/>
                  <a:pt x="5891" y="9475"/>
                  <a:pt x="5891" y="10801"/>
                </a:cubicBezTo>
                <a:cubicBezTo>
                  <a:pt x="5891" y="12126"/>
                  <a:pt x="6770" y="13200"/>
                  <a:pt x="7855" y="13200"/>
                </a:cubicBezTo>
                <a:lnTo>
                  <a:pt x="19636" y="13200"/>
                </a:lnTo>
                <a:cubicBezTo>
                  <a:pt x="20721" y="13200"/>
                  <a:pt x="21600" y="12126"/>
                  <a:pt x="21600" y="10801"/>
                </a:cubicBezTo>
                <a:cubicBezTo>
                  <a:pt x="21600" y="9475"/>
                  <a:pt x="20721" y="8401"/>
                  <a:pt x="19636" y="8401"/>
                </a:cubicBezTo>
                <a:moveTo>
                  <a:pt x="19636" y="20400"/>
                </a:moveTo>
                <a:lnTo>
                  <a:pt x="7855" y="20400"/>
                </a:lnTo>
                <a:cubicBezTo>
                  <a:pt x="7313" y="20400"/>
                  <a:pt x="6873" y="19862"/>
                  <a:pt x="6873" y="19200"/>
                </a:cubicBezTo>
                <a:cubicBezTo>
                  <a:pt x="6873" y="18538"/>
                  <a:pt x="7313" y="18000"/>
                  <a:pt x="7855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7855" y="16800"/>
                </a:lnTo>
                <a:cubicBezTo>
                  <a:pt x="6770" y="16800"/>
                  <a:pt x="5891" y="17875"/>
                  <a:pt x="5891" y="19200"/>
                </a:cubicBezTo>
                <a:cubicBezTo>
                  <a:pt x="5891" y="20526"/>
                  <a:pt x="6770" y="21600"/>
                  <a:pt x="7855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5"/>
                  <a:pt x="20721" y="16800"/>
                  <a:pt x="19636" y="16800"/>
                </a:cubicBezTo>
                <a:moveTo>
                  <a:pt x="7855" y="1201"/>
                </a:moveTo>
                <a:lnTo>
                  <a:pt x="19636" y="1201"/>
                </a:lnTo>
                <a:cubicBezTo>
                  <a:pt x="20178" y="1201"/>
                  <a:pt x="20618" y="1738"/>
                  <a:pt x="20618" y="2400"/>
                </a:cubicBezTo>
                <a:cubicBezTo>
                  <a:pt x="20618" y="3063"/>
                  <a:pt x="20178" y="3600"/>
                  <a:pt x="19636" y="3600"/>
                </a:cubicBezTo>
                <a:lnTo>
                  <a:pt x="7855" y="3600"/>
                </a:lnTo>
                <a:cubicBezTo>
                  <a:pt x="7313" y="3600"/>
                  <a:pt x="6873" y="3063"/>
                  <a:pt x="6873" y="2400"/>
                </a:cubicBezTo>
                <a:cubicBezTo>
                  <a:pt x="6873" y="1738"/>
                  <a:pt x="7313" y="1201"/>
                  <a:pt x="7855" y="1201"/>
                </a:cubicBezTo>
                <a:moveTo>
                  <a:pt x="7855" y="4800"/>
                </a:moveTo>
                <a:lnTo>
                  <a:pt x="19636" y="4800"/>
                </a:lnTo>
                <a:cubicBezTo>
                  <a:pt x="20721" y="4800"/>
                  <a:pt x="21600" y="3726"/>
                  <a:pt x="21600" y="2400"/>
                </a:cubicBezTo>
                <a:cubicBezTo>
                  <a:pt x="21600" y="1075"/>
                  <a:pt x="20721" y="1"/>
                  <a:pt x="19636" y="1"/>
                </a:cubicBezTo>
                <a:lnTo>
                  <a:pt x="7855" y="1"/>
                </a:lnTo>
                <a:cubicBezTo>
                  <a:pt x="6770" y="1"/>
                  <a:pt x="5891" y="1075"/>
                  <a:pt x="5891" y="2400"/>
                </a:cubicBezTo>
                <a:cubicBezTo>
                  <a:pt x="5891" y="3726"/>
                  <a:pt x="6770" y="4800"/>
                  <a:pt x="7855" y="4800"/>
                </a:cubicBezTo>
                <a:moveTo>
                  <a:pt x="1964" y="20400"/>
                </a:move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cubicBezTo>
                  <a:pt x="2506" y="18000"/>
                  <a:pt x="2945" y="18538"/>
                  <a:pt x="2945" y="19200"/>
                </a:cubicBezTo>
                <a:cubicBezTo>
                  <a:pt x="2945" y="19862"/>
                  <a:pt x="2506" y="20400"/>
                  <a:pt x="1964" y="20400"/>
                </a:cubicBezTo>
                <a:moveTo>
                  <a:pt x="1964" y="16800"/>
                </a:moveTo>
                <a:cubicBezTo>
                  <a:pt x="879" y="16800"/>
                  <a:pt x="0" y="17875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cubicBezTo>
                  <a:pt x="3048" y="21600"/>
                  <a:pt x="3927" y="20526"/>
                  <a:pt x="3927" y="19200"/>
                </a:cubicBezTo>
                <a:cubicBezTo>
                  <a:pt x="3927" y="17875"/>
                  <a:pt x="3048" y="16800"/>
                  <a:pt x="1964" y="16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9" name="Shape 2609"/>
          <p:cNvSpPr/>
          <p:nvPr/>
        </p:nvSpPr>
        <p:spPr>
          <a:xfrm>
            <a:off x="8384604" y="3139920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3200"/>
                </a:moveTo>
                <a:lnTo>
                  <a:pt x="5400" y="13200"/>
                </a:lnTo>
                <a:cubicBezTo>
                  <a:pt x="5129" y="13200"/>
                  <a:pt x="4909" y="13469"/>
                  <a:pt x="4909" y="13800"/>
                </a:cubicBezTo>
                <a:cubicBezTo>
                  <a:pt x="4909" y="14132"/>
                  <a:pt x="5129" y="14400"/>
                  <a:pt x="5400" y="14400"/>
                </a:cubicBezTo>
                <a:lnTo>
                  <a:pt x="21109" y="14400"/>
                </a:lnTo>
                <a:cubicBezTo>
                  <a:pt x="21380" y="14400"/>
                  <a:pt x="21600" y="14132"/>
                  <a:pt x="21600" y="13800"/>
                </a:cubicBezTo>
                <a:cubicBezTo>
                  <a:pt x="21600" y="13469"/>
                  <a:pt x="21380" y="13200"/>
                  <a:pt x="21109" y="13200"/>
                </a:cubicBezTo>
                <a:moveTo>
                  <a:pt x="21109" y="7200"/>
                </a:move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1"/>
                  <a:pt x="5400" y="8401"/>
                </a:cubicBezTo>
                <a:lnTo>
                  <a:pt x="21109" y="8401"/>
                </a:lnTo>
                <a:cubicBezTo>
                  <a:pt x="21380" y="8401"/>
                  <a:pt x="21600" y="8132"/>
                  <a:pt x="21600" y="7800"/>
                </a:cubicBezTo>
                <a:cubicBezTo>
                  <a:pt x="21600" y="7469"/>
                  <a:pt x="21380" y="7200"/>
                  <a:pt x="21109" y="7200"/>
                </a:cubicBezTo>
                <a:moveTo>
                  <a:pt x="1473" y="0"/>
                </a:moveTo>
                <a:cubicBezTo>
                  <a:pt x="659" y="0"/>
                  <a:pt x="0" y="807"/>
                  <a:pt x="0" y="1800"/>
                </a:cubicBezTo>
                <a:cubicBezTo>
                  <a:pt x="0" y="2794"/>
                  <a:pt x="659" y="3600"/>
                  <a:pt x="1473" y="3600"/>
                </a:cubicBezTo>
                <a:cubicBezTo>
                  <a:pt x="2286" y="3600"/>
                  <a:pt x="2945" y="2794"/>
                  <a:pt x="2945" y="1800"/>
                </a:cubicBezTo>
                <a:cubicBezTo>
                  <a:pt x="2945" y="807"/>
                  <a:pt x="2286" y="0"/>
                  <a:pt x="1473" y="0"/>
                </a:cubicBezTo>
                <a:moveTo>
                  <a:pt x="21109" y="19200"/>
                </a:moveTo>
                <a:lnTo>
                  <a:pt x="5400" y="19200"/>
                </a:lnTo>
                <a:cubicBezTo>
                  <a:pt x="5129" y="19200"/>
                  <a:pt x="4909" y="19469"/>
                  <a:pt x="4909" y="19800"/>
                </a:cubicBezTo>
                <a:cubicBezTo>
                  <a:pt x="4909" y="20132"/>
                  <a:pt x="5129" y="20400"/>
                  <a:pt x="5400" y="20400"/>
                </a:cubicBezTo>
                <a:lnTo>
                  <a:pt x="21109" y="20400"/>
                </a:lnTo>
                <a:cubicBezTo>
                  <a:pt x="21380" y="20400"/>
                  <a:pt x="21600" y="20132"/>
                  <a:pt x="21600" y="19800"/>
                </a:cubicBezTo>
                <a:cubicBezTo>
                  <a:pt x="21600" y="19469"/>
                  <a:pt x="21380" y="19200"/>
                  <a:pt x="21109" y="19200"/>
                </a:cubicBezTo>
                <a:moveTo>
                  <a:pt x="5400" y="2400"/>
                </a:moveTo>
                <a:lnTo>
                  <a:pt x="21109" y="2400"/>
                </a:lnTo>
                <a:cubicBezTo>
                  <a:pt x="21380" y="2400"/>
                  <a:pt x="21600" y="2132"/>
                  <a:pt x="21600" y="1800"/>
                </a:cubicBezTo>
                <a:cubicBezTo>
                  <a:pt x="21600" y="1469"/>
                  <a:pt x="21380" y="1200"/>
                  <a:pt x="21109" y="1200"/>
                </a:cubicBezTo>
                <a:lnTo>
                  <a:pt x="5400" y="1200"/>
                </a:lnTo>
                <a:cubicBezTo>
                  <a:pt x="5129" y="1200"/>
                  <a:pt x="4909" y="1469"/>
                  <a:pt x="4909" y="1800"/>
                </a:cubicBezTo>
                <a:cubicBezTo>
                  <a:pt x="4909" y="2132"/>
                  <a:pt x="5129" y="2400"/>
                  <a:pt x="5400" y="2400"/>
                </a:cubicBezTo>
                <a:moveTo>
                  <a:pt x="1473" y="18000"/>
                </a:moveTo>
                <a:cubicBezTo>
                  <a:pt x="659" y="18000"/>
                  <a:pt x="0" y="18806"/>
                  <a:pt x="0" y="19800"/>
                </a:cubicBezTo>
                <a:cubicBezTo>
                  <a:pt x="0" y="20794"/>
                  <a:pt x="659" y="21600"/>
                  <a:pt x="1473" y="21600"/>
                </a:cubicBezTo>
                <a:cubicBezTo>
                  <a:pt x="2286" y="21600"/>
                  <a:pt x="2945" y="20794"/>
                  <a:pt x="2945" y="19800"/>
                </a:cubicBezTo>
                <a:cubicBezTo>
                  <a:pt x="2945" y="18806"/>
                  <a:pt x="2286" y="18000"/>
                  <a:pt x="1473" y="18000"/>
                </a:cubicBezTo>
                <a:moveTo>
                  <a:pt x="1473" y="6000"/>
                </a:moveTo>
                <a:cubicBezTo>
                  <a:pt x="659" y="6000"/>
                  <a:pt x="0" y="6807"/>
                  <a:pt x="0" y="7800"/>
                </a:cubicBezTo>
                <a:cubicBezTo>
                  <a:pt x="0" y="8794"/>
                  <a:pt x="659" y="9600"/>
                  <a:pt x="1473" y="9600"/>
                </a:cubicBezTo>
                <a:cubicBezTo>
                  <a:pt x="2286" y="9600"/>
                  <a:pt x="2945" y="8794"/>
                  <a:pt x="2945" y="7800"/>
                </a:cubicBezTo>
                <a:cubicBezTo>
                  <a:pt x="2945" y="6807"/>
                  <a:pt x="2286" y="6000"/>
                  <a:pt x="1473" y="6000"/>
                </a:cubicBezTo>
                <a:moveTo>
                  <a:pt x="1473" y="12000"/>
                </a:moveTo>
                <a:cubicBezTo>
                  <a:pt x="659" y="12000"/>
                  <a:pt x="0" y="12807"/>
                  <a:pt x="0" y="13800"/>
                </a:cubicBezTo>
                <a:cubicBezTo>
                  <a:pt x="0" y="14794"/>
                  <a:pt x="659" y="15600"/>
                  <a:pt x="1473" y="15600"/>
                </a:cubicBezTo>
                <a:cubicBezTo>
                  <a:pt x="2286" y="15600"/>
                  <a:pt x="2945" y="14794"/>
                  <a:pt x="2945" y="13800"/>
                </a:cubicBezTo>
                <a:cubicBezTo>
                  <a:pt x="2945" y="12807"/>
                  <a:pt x="2286" y="12000"/>
                  <a:pt x="1473" y="120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0" name="Shape 2610"/>
          <p:cNvSpPr/>
          <p:nvPr/>
        </p:nvSpPr>
        <p:spPr>
          <a:xfrm>
            <a:off x="8917865" y="3139920"/>
            <a:ext cx="279328" cy="228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2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800"/>
                </a:cubicBezTo>
                <a:cubicBezTo>
                  <a:pt x="20618" y="4800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3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3"/>
                  <a:pt x="982" y="19200"/>
                </a:cubicBezTo>
                <a:lnTo>
                  <a:pt x="982" y="7200"/>
                </a:lnTo>
                <a:lnTo>
                  <a:pt x="20618" y="7200"/>
                </a:lnTo>
                <a:cubicBezTo>
                  <a:pt x="20618" y="7200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800"/>
                </a:lnTo>
                <a:cubicBezTo>
                  <a:pt x="21600" y="3474"/>
                  <a:pt x="20721" y="2399"/>
                  <a:pt x="19636" y="239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1" name="Shape 2611"/>
          <p:cNvSpPr/>
          <p:nvPr/>
        </p:nvSpPr>
        <p:spPr>
          <a:xfrm>
            <a:off x="9451126" y="3127223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161"/>
                </a:moveTo>
                <a:lnTo>
                  <a:pt x="13745" y="2161"/>
                </a:lnTo>
                <a:cubicBezTo>
                  <a:pt x="11782" y="2160"/>
                  <a:pt x="11782" y="0"/>
                  <a:pt x="9818" y="0"/>
                </a:cubicBezTo>
                <a:lnTo>
                  <a:pt x="5891" y="0"/>
                </a:lnTo>
                <a:cubicBezTo>
                  <a:pt x="4806" y="0"/>
                  <a:pt x="3927" y="967"/>
                  <a:pt x="3927" y="2161"/>
                </a:cubicBezTo>
                <a:lnTo>
                  <a:pt x="3927" y="2700"/>
                </a:lnTo>
                <a:cubicBezTo>
                  <a:pt x="3927" y="2999"/>
                  <a:pt x="4147" y="3240"/>
                  <a:pt x="4418" y="3240"/>
                </a:cubicBezTo>
                <a:cubicBezTo>
                  <a:pt x="4690" y="3240"/>
                  <a:pt x="4909" y="2999"/>
                  <a:pt x="4909" y="2700"/>
                </a:cubicBezTo>
                <a:lnTo>
                  <a:pt x="4909" y="2161"/>
                </a:lnTo>
                <a:cubicBezTo>
                  <a:pt x="4909" y="1564"/>
                  <a:pt x="5348" y="1080"/>
                  <a:pt x="5891" y="1080"/>
                </a:cubicBezTo>
                <a:lnTo>
                  <a:pt x="9818" y="1080"/>
                </a:lnTo>
                <a:cubicBezTo>
                  <a:pt x="11291" y="1080"/>
                  <a:pt x="11291" y="3239"/>
                  <a:pt x="13744" y="3240"/>
                </a:cubicBezTo>
                <a:lnTo>
                  <a:pt x="19636" y="3240"/>
                </a:lnTo>
                <a:cubicBezTo>
                  <a:pt x="20178" y="3240"/>
                  <a:pt x="20618" y="3724"/>
                  <a:pt x="20618" y="4321"/>
                </a:cubicBezTo>
                <a:lnTo>
                  <a:pt x="20618" y="15120"/>
                </a:lnTo>
                <a:cubicBezTo>
                  <a:pt x="20618" y="15717"/>
                  <a:pt x="20178" y="16200"/>
                  <a:pt x="19636" y="16200"/>
                </a:cubicBezTo>
                <a:lnTo>
                  <a:pt x="19145" y="16200"/>
                </a:lnTo>
                <a:cubicBezTo>
                  <a:pt x="18874" y="16200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19636" y="17280"/>
                </a:lnTo>
                <a:cubicBezTo>
                  <a:pt x="20721" y="17280"/>
                  <a:pt x="21600" y="16314"/>
                  <a:pt x="21600" y="15120"/>
                </a:cubicBezTo>
                <a:lnTo>
                  <a:pt x="21600" y="4321"/>
                </a:lnTo>
                <a:cubicBezTo>
                  <a:pt x="21600" y="3127"/>
                  <a:pt x="20721" y="2161"/>
                  <a:pt x="19636" y="2161"/>
                </a:cubicBezTo>
                <a:moveTo>
                  <a:pt x="16691" y="9720"/>
                </a:moveTo>
                <a:lnTo>
                  <a:pt x="982" y="9720"/>
                </a:lnTo>
                <a:lnTo>
                  <a:pt x="982" y="6481"/>
                </a:lnTo>
                <a:cubicBezTo>
                  <a:pt x="982" y="5884"/>
                  <a:pt x="1421" y="5400"/>
                  <a:pt x="1964" y="5400"/>
                </a:cubicBezTo>
                <a:lnTo>
                  <a:pt x="5891" y="5400"/>
                </a:lnTo>
                <a:cubicBezTo>
                  <a:pt x="7364" y="5400"/>
                  <a:pt x="7364" y="7560"/>
                  <a:pt x="9818" y="7560"/>
                </a:cubicBezTo>
                <a:lnTo>
                  <a:pt x="15709" y="7560"/>
                </a:lnTo>
                <a:cubicBezTo>
                  <a:pt x="16251" y="7560"/>
                  <a:pt x="16691" y="8044"/>
                  <a:pt x="16691" y="8641"/>
                </a:cubicBezTo>
                <a:cubicBezTo>
                  <a:pt x="16691" y="8641"/>
                  <a:pt x="16691" y="9720"/>
                  <a:pt x="16691" y="9720"/>
                </a:cubicBezTo>
                <a:close/>
                <a:moveTo>
                  <a:pt x="16691" y="19440"/>
                </a:moveTo>
                <a:cubicBezTo>
                  <a:pt x="16691" y="20037"/>
                  <a:pt x="16251" y="20520"/>
                  <a:pt x="15709" y="20520"/>
                </a:cubicBezTo>
                <a:lnTo>
                  <a:pt x="1964" y="20520"/>
                </a:lnTo>
                <a:cubicBezTo>
                  <a:pt x="1421" y="20520"/>
                  <a:pt x="982" y="20037"/>
                  <a:pt x="982" y="19440"/>
                </a:cubicBezTo>
                <a:lnTo>
                  <a:pt x="982" y="10801"/>
                </a:lnTo>
                <a:lnTo>
                  <a:pt x="16691" y="10801"/>
                </a:lnTo>
                <a:cubicBezTo>
                  <a:pt x="16691" y="10801"/>
                  <a:pt x="16691" y="19440"/>
                  <a:pt x="16691" y="19440"/>
                </a:cubicBezTo>
                <a:close/>
                <a:moveTo>
                  <a:pt x="15709" y="6481"/>
                </a:moveTo>
                <a:lnTo>
                  <a:pt x="9818" y="6481"/>
                </a:lnTo>
                <a:cubicBezTo>
                  <a:pt x="7855" y="6480"/>
                  <a:pt x="7855" y="4320"/>
                  <a:pt x="5891" y="4320"/>
                </a:cubicBezTo>
                <a:lnTo>
                  <a:pt x="1964" y="4320"/>
                </a:lnTo>
                <a:cubicBezTo>
                  <a:pt x="879" y="4320"/>
                  <a:pt x="0" y="5287"/>
                  <a:pt x="0" y="6481"/>
                </a:cubicBezTo>
                <a:lnTo>
                  <a:pt x="0" y="19440"/>
                </a:lnTo>
                <a:cubicBezTo>
                  <a:pt x="0" y="20634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634"/>
                  <a:pt x="17673" y="19440"/>
                </a:cubicBezTo>
                <a:lnTo>
                  <a:pt x="17673" y="8641"/>
                </a:lnTo>
                <a:cubicBezTo>
                  <a:pt x="17673" y="7447"/>
                  <a:pt x="16794" y="6481"/>
                  <a:pt x="15709" y="648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2" name="Shape 2612"/>
          <p:cNvSpPr/>
          <p:nvPr/>
        </p:nvSpPr>
        <p:spPr>
          <a:xfrm>
            <a:off x="9984387" y="3139920"/>
            <a:ext cx="279328" cy="228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3200"/>
                </a:moveTo>
                <a:cubicBezTo>
                  <a:pt x="11071" y="13200"/>
                  <a:pt x="11291" y="13469"/>
                  <a:pt x="11291" y="13800"/>
                </a:cubicBezTo>
                <a:cubicBezTo>
                  <a:pt x="11291" y="14132"/>
                  <a:pt x="11071" y="14400"/>
                  <a:pt x="10800" y="14400"/>
                </a:cubicBezTo>
                <a:cubicBezTo>
                  <a:pt x="10529" y="14400"/>
                  <a:pt x="10309" y="14132"/>
                  <a:pt x="10309" y="13800"/>
                </a:cubicBezTo>
                <a:cubicBezTo>
                  <a:pt x="10309" y="13469"/>
                  <a:pt x="10529" y="13200"/>
                  <a:pt x="10800" y="13200"/>
                </a:cubicBezTo>
                <a:moveTo>
                  <a:pt x="10800" y="15600"/>
                </a:moveTo>
                <a:cubicBezTo>
                  <a:pt x="11613" y="15600"/>
                  <a:pt x="12273" y="14794"/>
                  <a:pt x="12273" y="13800"/>
                </a:cubicBezTo>
                <a:cubicBezTo>
                  <a:pt x="12273" y="12806"/>
                  <a:pt x="11613" y="12000"/>
                  <a:pt x="10800" y="12000"/>
                </a:cubicBezTo>
                <a:cubicBezTo>
                  <a:pt x="9987" y="12000"/>
                  <a:pt x="9327" y="12806"/>
                  <a:pt x="9327" y="13800"/>
                </a:cubicBezTo>
                <a:cubicBezTo>
                  <a:pt x="9327" y="14794"/>
                  <a:pt x="9987" y="15600"/>
                  <a:pt x="10800" y="15600"/>
                </a:cubicBezTo>
                <a:moveTo>
                  <a:pt x="5400" y="13200"/>
                </a:moveTo>
                <a:cubicBezTo>
                  <a:pt x="5671" y="13200"/>
                  <a:pt x="5891" y="13469"/>
                  <a:pt x="5891" y="13800"/>
                </a:cubicBezTo>
                <a:cubicBezTo>
                  <a:pt x="5891" y="14132"/>
                  <a:pt x="5671" y="14400"/>
                  <a:pt x="5400" y="14400"/>
                </a:cubicBezTo>
                <a:cubicBezTo>
                  <a:pt x="5129" y="14400"/>
                  <a:pt x="4909" y="14132"/>
                  <a:pt x="4909" y="13800"/>
                </a:cubicBezTo>
                <a:cubicBezTo>
                  <a:pt x="4909" y="13469"/>
                  <a:pt x="5129" y="13200"/>
                  <a:pt x="5400" y="13200"/>
                </a:cubicBezTo>
                <a:moveTo>
                  <a:pt x="5400" y="15600"/>
                </a:moveTo>
                <a:cubicBezTo>
                  <a:pt x="6213" y="15600"/>
                  <a:pt x="6873" y="14794"/>
                  <a:pt x="6873" y="13800"/>
                </a:cubicBezTo>
                <a:cubicBezTo>
                  <a:pt x="6873" y="12806"/>
                  <a:pt x="6213" y="12000"/>
                  <a:pt x="5400" y="12000"/>
                </a:cubicBezTo>
                <a:cubicBezTo>
                  <a:pt x="4587" y="12000"/>
                  <a:pt x="3927" y="12806"/>
                  <a:pt x="3927" y="13800"/>
                </a:cubicBezTo>
                <a:cubicBezTo>
                  <a:pt x="3927" y="14794"/>
                  <a:pt x="4587" y="15600"/>
                  <a:pt x="5400" y="15600"/>
                </a:cubicBezTo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1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799"/>
                </a:cubicBezTo>
                <a:cubicBezTo>
                  <a:pt x="20618" y="4799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1" y="20400"/>
                  <a:pt x="982" y="19862"/>
                  <a:pt x="982" y="19200"/>
                </a:cubicBezTo>
                <a:lnTo>
                  <a:pt x="982" y="7199"/>
                </a:lnTo>
                <a:lnTo>
                  <a:pt x="20618" y="7199"/>
                </a:lnTo>
                <a:cubicBezTo>
                  <a:pt x="20618" y="7199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799"/>
                </a:lnTo>
                <a:cubicBezTo>
                  <a:pt x="21600" y="3474"/>
                  <a:pt x="20721" y="2399"/>
                  <a:pt x="19636" y="2399"/>
                </a:cubicBezTo>
                <a:moveTo>
                  <a:pt x="16200" y="13200"/>
                </a:moveTo>
                <a:cubicBezTo>
                  <a:pt x="16471" y="13200"/>
                  <a:pt x="16691" y="13469"/>
                  <a:pt x="16691" y="13800"/>
                </a:cubicBezTo>
                <a:cubicBezTo>
                  <a:pt x="16691" y="14132"/>
                  <a:pt x="16471" y="14400"/>
                  <a:pt x="16200" y="14400"/>
                </a:cubicBezTo>
                <a:cubicBezTo>
                  <a:pt x="15929" y="14400"/>
                  <a:pt x="15709" y="14132"/>
                  <a:pt x="15709" y="13800"/>
                </a:cubicBezTo>
                <a:cubicBezTo>
                  <a:pt x="15709" y="13469"/>
                  <a:pt x="15929" y="13200"/>
                  <a:pt x="16200" y="13200"/>
                </a:cubicBezTo>
                <a:moveTo>
                  <a:pt x="16200" y="15600"/>
                </a:moveTo>
                <a:cubicBezTo>
                  <a:pt x="17013" y="15600"/>
                  <a:pt x="17673" y="14794"/>
                  <a:pt x="17673" y="13800"/>
                </a:cubicBezTo>
                <a:cubicBezTo>
                  <a:pt x="17673" y="12806"/>
                  <a:pt x="17013" y="12000"/>
                  <a:pt x="16200" y="12000"/>
                </a:cubicBezTo>
                <a:cubicBezTo>
                  <a:pt x="15387" y="12000"/>
                  <a:pt x="14727" y="12806"/>
                  <a:pt x="14727" y="13800"/>
                </a:cubicBezTo>
                <a:cubicBezTo>
                  <a:pt x="14727" y="14794"/>
                  <a:pt x="15387" y="15600"/>
                  <a:pt x="16200" y="156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3" name="Shape 2613"/>
          <p:cNvSpPr/>
          <p:nvPr/>
        </p:nvSpPr>
        <p:spPr>
          <a:xfrm>
            <a:off x="10517648" y="311452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964"/>
                </a:moveTo>
                <a:lnTo>
                  <a:pt x="10800" y="1964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2"/>
                  <a:pt x="5941" y="17046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7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5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7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8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7"/>
                  <a:pt x="16278" y="16972"/>
                </a:cubicBezTo>
                <a:lnTo>
                  <a:pt x="16972" y="17666"/>
                </a:lnTo>
                <a:cubicBezTo>
                  <a:pt x="16969" y="17668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6"/>
                  <a:pt x="20974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8"/>
                  <a:pt x="16972" y="16278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4" name="Shape 2614"/>
          <p:cNvSpPr/>
          <p:nvPr/>
        </p:nvSpPr>
        <p:spPr>
          <a:xfrm>
            <a:off x="11050909" y="311452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5" name="Shape 2615"/>
          <p:cNvSpPr/>
          <p:nvPr/>
        </p:nvSpPr>
        <p:spPr>
          <a:xfrm>
            <a:off x="6251560" y="364778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93" y="17878"/>
                </a:moveTo>
                <a:cubicBezTo>
                  <a:pt x="16514" y="16546"/>
                  <a:pt x="15177" y="15812"/>
                  <a:pt x="14084" y="15323"/>
                </a:cubicBezTo>
                <a:cubicBezTo>
                  <a:pt x="13842" y="15214"/>
                  <a:pt x="13687" y="15099"/>
                  <a:pt x="13598" y="14990"/>
                </a:cubicBezTo>
                <a:cubicBezTo>
                  <a:pt x="15238" y="14959"/>
                  <a:pt x="16521" y="14237"/>
                  <a:pt x="16581" y="14203"/>
                </a:cubicBezTo>
                <a:cubicBezTo>
                  <a:pt x="16751" y="14106"/>
                  <a:pt x="16846" y="13918"/>
                  <a:pt x="16826" y="13724"/>
                </a:cubicBezTo>
                <a:cubicBezTo>
                  <a:pt x="16807" y="13546"/>
                  <a:pt x="16693" y="13394"/>
                  <a:pt x="16530" y="13325"/>
                </a:cubicBezTo>
                <a:cubicBezTo>
                  <a:pt x="16461" y="13275"/>
                  <a:pt x="15663" y="12629"/>
                  <a:pt x="15663" y="9051"/>
                </a:cubicBezTo>
                <a:cubicBezTo>
                  <a:pt x="15663" y="5000"/>
                  <a:pt x="14115" y="2945"/>
                  <a:pt x="11061" y="2945"/>
                </a:cubicBezTo>
                <a:cubicBezTo>
                  <a:pt x="8481" y="2945"/>
                  <a:pt x="5845" y="3642"/>
                  <a:pt x="5845" y="8806"/>
                </a:cubicBezTo>
                <a:cubicBezTo>
                  <a:pt x="5845" y="12555"/>
                  <a:pt x="5219" y="13278"/>
                  <a:pt x="5122" y="13367"/>
                </a:cubicBezTo>
                <a:cubicBezTo>
                  <a:pt x="4957" y="13416"/>
                  <a:pt x="4826" y="13551"/>
                  <a:pt x="4784" y="13723"/>
                </a:cubicBezTo>
                <a:cubicBezTo>
                  <a:pt x="4734" y="13935"/>
                  <a:pt x="4828" y="14153"/>
                  <a:pt x="5015" y="14262"/>
                </a:cubicBezTo>
                <a:cubicBezTo>
                  <a:pt x="6396" y="15064"/>
                  <a:pt x="7482" y="15136"/>
                  <a:pt x="8065" y="15091"/>
                </a:cubicBezTo>
                <a:cubicBezTo>
                  <a:pt x="7994" y="15151"/>
                  <a:pt x="7850" y="15241"/>
                  <a:pt x="7564" y="15335"/>
                </a:cubicBezTo>
                <a:cubicBezTo>
                  <a:pt x="6211" y="15776"/>
                  <a:pt x="4766" y="16807"/>
                  <a:pt x="3958" y="17834"/>
                </a:cubicBezTo>
                <a:cubicBezTo>
                  <a:pt x="2125" y="16050"/>
                  <a:pt x="982" y="13560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3584"/>
                  <a:pt x="19454" y="16092"/>
                  <a:pt x="17593" y="17878"/>
                </a:cubicBezTo>
                <a:moveTo>
                  <a:pt x="10800" y="20618"/>
                </a:moveTo>
                <a:cubicBezTo>
                  <a:pt x="8489" y="20618"/>
                  <a:pt x="6370" y="19815"/>
                  <a:pt x="4693" y="18480"/>
                </a:cubicBezTo>
                <a:cubicBezTo>
                  <a:pt x="5360" y="17604"/>
                  <a:pt x="6693" y="16652"/>
                  <a:pt x="7869" y="16268"/>
                </a:cubicBezTo>
                <a:cubicBezTo>
                  <a:pt x="8578" y="16037"/>
                  <a:pt x="8988" y="15688"/>
                  <a:pt x="9087" y="15232"/>
                </a:cubicBezTo>
                <a:cubicBezTo>
                  <a:pt x="9214" y="14656"/>
                  <a:pt x="8775" y="14230"/>
                  <a:pt x="8725" y="14183"/>
                </a:cubicBezTo>
                <a:cubicBezTo>
                  <a:pt x="8597" y="14065"/>
                  <a:pt x="8412" y="14025"/>
                  <a:pt x="8246" y="14075"/>
                </a:cubicBezTo>
                <a:cubicBezTo>
                  <a:pt x="8208" y="14086"/>
                  <a:pt x="7406" y="14309"/>
                  <a:pt x="6089" y="13714"/>
                </a:cubicBezTo>
                <a:cubicBezTo>
                  <a:pt x="6486" y="13026"/>
                  <a:pt x="6826" y="11618"/>
                  <a:pt x="6826" y="8806"/>
                </a:cubicBezTo>
                <a:cubicBezTo>
                  <a:pt x="6826" y="4301"/>
                  <a:pt x="8829" y="3928"/>
                  <a:pt x="11061" y="3928"/>
                </a:cubicBezTo>
                <a:cubicBezTo>
                  <a:pt x="12615" y="3928"/>
                  <a:pt x="14681" y="4458"/>
                  <a:pt x="14681" y="9051"/>
                </a:cubicBezTo>
                <a:cubicBezTo>
                  <a:pt x="14681" y="11662"/>
                  <a:pt x="15092" y="12966"/>
                  <a:pt x="15499" y="13617"/>
                </a:cubicBezTo>
                <a:cubicBezTo>
                  <a:pt x="14943" y="13829"/>
                  <a:pt x="14058" y="14076"/>
                  <a:pt x="13097" y="13993"/>
                </a:cubicBezTo>
                <a:cubicBezTo>
                  <a:pt x="12883" y="13971"/>
                  <a:pt x="12690" y="14092"/>
                  <a:pt x="12605" y="14285"/>
                </a:cubicBezTo>
                <a:cubicBezTo>
                  <a:pt x="12420" y="14704"/>
                  <a:pt x="12408" y="15649"/>
                  <a:pt x="13683" y="16219"/>
                </a:cubicBezTo>
                <a:cubicBezTo>
                  <a:pt x="14677" y="16664"/>
                  <a:pt x="15893" y="17331"/>
                  <a:pt x="16850" y="18522"/>
                </a:cubicBezTo>
                <a:cubicBezTo>
                  <a:pt x="15182" y="19831"/>
                  <a:pt x="13085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6" name="Shape 2616"/>
          <p:cNvSpPr/>
          <p:nvPr/>
        </p:nvSpPr>
        <p:spPr>
          <a:xfrm>
            <a:off x="6784821" y="3660484"/>
            <a:ext cx="279328" cy="253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6" y="20520"/>
                </a:moveTo>
                <a:cubicBezTo>
                  <a:pt x="1258" y="18675"/>
                  <a:pt x="2752" y="17923"/>
                  <a:pt x="4191" y="17361"/>
                </a:cubicBezTo>
                <a:cubicBezTo>
                  <a:pt x="5156" y="17087"/>
                  <a:pt x="6884" y="15971"/>
                  <a:pt x="6884" y="13567"/>
                </a:cubicBezTo>
                <a:cubicBezTo>
                  <a:pt x="6884" y="11510"/>
                  <a:pt x="6113" y="10507"/>
                  <a:pt x="5698" y="9969"/>
                </a:cubicBezTo>
                <a:cubicBezTo>
                  <a:pt x="5646" y="9902"/>
                  <a:pt x="5599" y="9842"/>
                  <a:pt x="5562" y="9786"/>
                </a:cubicBezTo>
                <a:cubicBezTo>
                  <a:pt x="5550" y="9769"/>
                  <a:pt x="5538" y="9752"/>
                  <a:pt x="5526" y="9735"/>
                </a:cubicBezTo>
                <a:cubicBezTo>
                  <a:pt x="5491" y="9662"/>
                  <a:pt x="5297" y="9177"/>
                  <a:pt x="5553" y="8011"/>
                </a:cubicBezTo>
                <a:cubicBezTo>
                  <a:pt x="5604" y="7777"/>
                  <a:pt x="5583" y="7531"/>
                  <a:pt x="5493" y="7312"/>
                </a:cubicBezTo>
                <a:cubicBezTo>
                  <a:pt x="5249" y="6721"/>
                  <a:pt x="4603" y="5151"/>
                  <a:pt x="5035" y="3988"/>
                </a:cubicBezTo>
                <a:cubicBezTo>
                  <a:pt x="5619" y="2411"/>
                  <a:pt x="6140" y="2099"/>
                  <a:pt x="7085" y="1642"/>
                </a:cubicBezTo>
                <a:cubicBezTo>
                  <a:pt x="7132" y="1619"/>
                  <a:pt x="7177" y="1592"/>
                  <a:pt x="7220" y="1562"/>
                </a:cubicBezTo>
                <a:cubicBezTo>
                  <a:pt x="7458" y="1393"/>
                  <a:pt x="8233" y="1080"/>
                  <a:pt x="9029" y="1080"/>
                </a:cubicBezTo>
                <a:cubicBezTo>
                  <a:pt x="9467" y="1080"/>
                  <a:pt x="9840" y="1172"/>
                  <a:pt x="10137" y="1353"/>
                </a:cubicBezTo>
                <a:cubicBezTo>
                  <a:pt x="10491" y="1569"/>
                  <a:pt x="10825" y="1968"/>
                  <a:pt x="11308" y="3213"/>
                </a:cubicBezTo>
                <a:cubicBezTo>
                  <a:pt x="11991" y="4974"/>
                  <a:pt x="11820" y="6477"/>
                  <a:pt x="11347" y="7186"/>
                </a:cubicBezTo>
                <a:cubicBezTo>
                  <a:pt x="11175" y="7442"/>
                  <a:pt x="11116" y="7769"/>
                  <a:pt x="11184" y="8078"/>
                </a:cubicBezTo>
                <a:cubicBezTo>
                  <a:pt x="11422" y="9164"/>
                  <a:pt x="11247" y="9602"/>
                  <a:pt x="11210" y="9679"/>
                </a:cubicBezTo>
                <a:cubicBezTo>
                  <a:pt x="11181" y="9712"/>
                  <a:pt x="11153" y="9748"/>
                  <a:pt x="11129" y="9786"/>
                </a:cubicBezTo>
                <a:cubicBezTo>
                  <a:pt x="11091" y="9842"/>
                  <a:pt x="11044" y="9902"/>
                  <a:pt x="10992" y="9969"/>
                </a:cubicBezTo>
                <a:cubicBezTo>
                  <a:pt x="10578" y="10507"/>
                  <a:pt x="9806" y="11510"/>
                  <a:pt x="9806" y="13567"/>
                </a:cubicBezTo>
                <a:cubicBezTo>
                  <a:pt x="9806" y="15972"/>
                  <a:pt x="11535" y="17087"/>
                  <a:pt x="12500" y="17361"/>
                </a:cubicBezTo>
                <a:cubicBezTo>
                  <a:pt x="13925" y="17916"/>
                  <a:pt x="15432" y="18665"/>
                  <a:pt x="15675" y="20520"/>
                </a:cubicBezTo>
                <a:cubicBezTo>
                  <a:pt x="15675" y="20520"/>
                  <a:pt x="1016" y="20520"/>
                  <a:pt x="1016" y="20520"/>
                </a:cubicBezTo>
                <a:close/>
                <a:moveTo>
                  <a:pt x="12782" y="16326"/>
                </a:moveTo>
                <a:cubicBezTo>
                  <a:pt x="12782" y="16326"/>
                  <a:pt x="10788" y="15813"/>
                  <a:pt x="10788" y="13567"/>
                </a:cubicBezTo>
                <a:cubicBezTo>
                  <a:pt x="10788" y="11595"/>
                  <a:pt x="11607" y="10900"/>
                  <a:pt x="11923" y="10420"/>
                </a:cubicBezTo>
                <a:cubicBezTo>
                  <a:pt x="11923" y="10420"/>
                  <a:pt x="12573" y="9806"/>
                  <a:pt x="12138" y="7825"/>
                </a:cubicBezTo>
                <a:cubicBezTo>
                  <a:pt x="12863" y="6740"/>
                  <a:pt x="12999" y="4821"/>
                  <a:pt x="12211" y="2789"/>
                </a:cubicBezTo>
                <a:cubicBezTo>
                  <a:pt x="11716" y="1514"/>
                  <a:pt x="11279" y="815"/>
                  <a:pt x="10613" y="409"/>
                </a:cubicBezTo>
                <a:cubicBezTo>
                  <a:pt x="10124" y="111"/>
                  <a:pt x="9569" y="0"/>
                  <a:pt x="9029" y="0"/>
                </a:cubicBezTo>
                <a:cubicBezTo>
                  <a:pt x="8023" y="0"/>
                  <a:pt x="7070" y="384"/>
                  <a:pt x="6690" y="653"/>
                </a:cubicBezTo>
                <a:cubicBezTo>
                  <a:pt x="5576" y="1192"/>
                  <a:pt x="4828" y="1688"/>
                  <a:pt x="4126" y="3579"/>
                </a:cubicBezTo>
                <a:cubicBezTo>
                  <a:pt x="3556" y="5114"/>
                  <a:pt x="4241" y="6891"/>
                  <a:pt x="4598" y="7757"/>
                </a:cubicBezTo>
                <a:cubicBezTo>
                  <a:pt x="4163" y="9739"/>
                  <a:pt x="4767" y="10420"/>
                  <a:pt x="4767" y="10420"/>
                </a:cubicBezTo>
                <a:cubicBezTo>
                  <a:pt x="5083" y="10900"/>
                  <a:pt x="5903" y="11595"/>
                  <a:pt x="5903" y="13567"/>
                </a:cubicBezTo>
                <a:cubicBezTo>
                  <a:pt x="5903" y="15813"/>
                  <a:pt x="3909" y="16326"/>
                  <a:pt x="3909" y="16326"/>
                </a:cubicBezTo>
                <a:cubicBezTo>
                  <a:pt x="2642" y="16817"/>
                  <a:pt x="0" y="17821"/>
                  <a:pt x="0" y="21060"/>
                </a:cubicBezTo>
                <a:cubicBezTo>
                  <a:pt x="0" y="21060"/>
                  <a:pt x="0" y="21600"/>
                  <a:pt x="491" y="21600"/>
                </a:cubicBezTo>
                <a:lnTo>
                  <a:pt x="16200" y="21600"/>
                </a:lnTo>
                <a:cubicBezTo>
                  <a:pt x="16691" y="21600"/>
                  <a:pt x="16691" y="21060"/>
                  <a:pt x="16691" y="21060"/>
                </a:cubicBezTo>
                <a:cubicBezTo>
                  <a:pt x="16691" y="17821"/>
                  <a:pt x="14048" y="16817"/>
                  <a:pt x="12782" y="16326"/>
                </a:cubicBezTo>
                <a:moveTo>
                  <a:pt x="18035" y="15774"/>
                </a:moveTo>
                <a:cubicBezTo>
                  <a:pt x="18035" y="15774"/>
                  <a:pt x="16217" y="15312"/>
                  <a:pt x="16217" y="13291"/>
                </a:cubicBezTo>
                <a:cubicBezTo>
                  <a:pt x="16217" y="11515"/>
                  <a:pt x="17087" y="10890"/>
                  <a:pt x="17376" y="10458"/>
                </a:cubicBezTo>
                <a:cubicBezTo>
                  <a:pt x="17376" y="10458"/>
                  <a:pt x="17968" y="9906"/>
                  <a:pt x="17572" y="8122"/>
                </a:cubicBezTo>
                <a:cubicBezTo>
                  <a:pt x="18232" y="7146"/>
                  <a:pt x="18387" y="5419"/>
                  <a:pt x="17669" y="3590"/>
                </a:cubicBezTo>
                <a:cubicBezTo>
                  <a:pt x="17218" y="2442"/>
                  <a:pt x="16666" y="1814"/>
                  <a:pt x="16059" y="1449"/>
                </a:cubicBezTo>
                <a:cubicBezTo>
                  <a:pt x="15612" y="1180"/>
                  <a:pt x="15107" y="1081"/>
                  <a:pt x="14614" y="1081"/>
                </a:cubicBezTo>
                <a:cubicBezTo>
                  <a:pt x="13880" y="1081"/>
                  <a:pt x="13182" y="1301"/>
                  <a:pt x="12753" y="1514"/>
                </a:cubicBezTo>
                <a:cubicBezTo>
                  <a:pt x="12878" y="1781"/>
                  <a:pt x="12997" y="2064"/>
                  <a:pt x="13115" y="2366"/>
                </a:cubicBezTo>
                <a:cubicBezTo>
                  <a:pt x="13131" y="2409"/>
                  <a:pt x="13143" y="2453"/>
                  <a:pt x="13159" y="2496"/>
                </a:cubicBezTo>
                <a:cubicBezTo>
                  <a:pt x="13436" y="2360"/>
                  <a:pt x="13994" y="2160"/>
                  <a:pt x="14614" y="2160"/>
                </a:cubicBezTo>
                <a:cubicBezTo>
                  <a:pt x="15001" y="2160"/>
                  <a:pt x="15328" y="2239"/>
                  <a:pt x="15588" y="2396"/>
                </a:cubicBezTo>
                <a:cubicBezTo>
                  <a:pt x="15893" y="2579"/>
                  <a:pt x="16347" y="2947"/>
                  <a:pt x="16767" y="4019"/>
                </a:cubicBezTo>
                <a:cubicBezTo>
                  <a:pt x="17366" y="5541"/>
                  <a:pt x="17207" y="6853"/>
                  <a:pt x="16784" y="7478"/>
                </a:cubicBezTo>
                <a:cubicBezTo>
                  <a:pt x="16610" y="7736"/>
                  <a:pt x="16549" y="8067"/>
                  <a:pt x="16618" y="8379"/>
                </a:cubicBezTo>
                <a:cubicBezTo>
                  <a:pt x="16817" y="9273"/>
                  <a:pt x="16689" y="9648"/>
                  <a:pt x="16656" y="9723"/>
                </a:cubicBezTo>
                <a:cubicBezTo>
                  <a:pt x="16631" y="9754"/>
                  <a:pt x="16607" y="9786"/>
                  <a:pt x="16584" y="9820"/>
                </a:cubicBezTo>
                <a:cubicBezTo>
                  <a:pt x="16565" y="9848"/>
                  <a:pt x="16497" y="9929"/>
                  <a:pt x="16447" y="9988"/>
                </a:cubicBezTo>
                <a:cubicBezTo>
                  <a:pt x="16023" y="10488"/>
                  <a:pt x="15236" y="11419"/>
                  <a:pt x="15236" y="13291"/>
                </a:cubicBezTo>
                <a:cubicBezTo>
                  <a:pt x="15236" y="15520"/>
                  <a:pt x="16851" y="16555"/>
                  <a:pt x="17757" y="16810"/>
                </a:cubicBezTo>
                <a:cubicBezTo>
                  <a:pt x="19050" y="17307"/>
                  <a:pt x="20311" y="17926"/>
                  <a:pt x="20570" y="19440"/>
                </a:cubicBezTo>
                <a:lnTo>
                  <a:pt x="17464" y="19440"/>
                </a:lnTo>
                <a:cubicBezTo>
                  <a:pt x="17553" y="19773"/>
                  <a:pt x="17615" y="20132"/>
                  <a:pt x="17645" y="20520"/>
                </a:cubicBezTo>
                <a:lnTo>
                  <a:pt x="21152" y="20520"/>
                </a:lnTo>
                <a:cubicBezTo>
                  <a:pt x="21600" y="20520"/>
                  <a:pt x="21600" y="20034"/>
                  <a:pt x="21600" y="20034"/>
                </a:cubicBezTo>
                <a:cubicBezTo>
                  <a:pt x="21600" y="17119"/>
                  <a:pt x="19191" y="16215"/>
                  <a:pt x="18035" y="1577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7" name="Shape 2617"/>
          <p:cNvSpPr/>
          <p:nvPr/>
        </p:nvSpPr>
        <p:spPr>
          <a:xfrm>
            <a:off x="7318082" y="3673181"/>
            <a:ext cx="279328" cy="228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8" name="Shape 2618"/>
          <p:cNvSpPr/>
          <p:nvPr/>
        </p:nvSpPr>
        <p:spPr>
          <a:xfrm>
            <a:off x="7851343" y="3647788"/>
            <a:ext cx="279301" cy="279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9" name="Shape 2619"/>
          <p:cNvSpPr/>
          <p:nvPr/>
        </p:nvSpPr>
        <p:spPr>
          <a:xfrm>
            <a:off x="8384604" y="3647788"/>
            <a:ext cx="279328" cy="279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0" name="Shape 2620"/>
          <p:cNvSpPr/>
          <p:nvPr/>
        </p:nvSpPr>
        <p:spPr>
          <a:xfrm>
            <a:off x="8917865" y="3660484"/>
            <a:ext cx="279328" cy="2540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44" extrusionOk="0">
                <a:moveTo>
                  <a:pt x="20618" y="7406"/>
                </a:moveTo>
                <a:lnTo>
                  <a:pt x="13580" y="7406"/>
                </a:lnTo>
                <a:cubicBezTo>
                  <a:pt x="13156" y="6803"/>
                  <a:pt x="12718" y="6095"/>
                  <a:pt x="12319" y="5293"/>
                </a:cubicBezTo>
                <a:lnTo>
                  <a:pt x="20618" y="5293"/>
                </a:lnTo>
                <a:cubicBezTo>
                  <a:pt x="20618" y="5293"/>
                  <a:pt x="20618" y="7406"/>
                  <a:pt x="20618" y="7406"/>
                </a:cubicBezTo>
                <a:close/>
                <a:moveTo>
                  <a:pt x="19636" y="13747"/>
                </a:moveTo>
                <a:lnTo>
                  <a:pt x="11291" y="13747"/>
                </a:lnTo>
                <a:lnTo>
                  <a:pt x="11291" y="8463"/>
                </a:lnTo>
                <a:lnTo>
                  <a:pt x="13090" y="8463"/>
                </a:lnTo>
                <a:cubicBezTo>
                  <a:pt x="14022" y="9712"/>
                  <a:pt x="14815" y="10437"/>
                  <a:pt x="14882" y="10497"/>
                </a:cubicBezTo>
                <a:cubicBezTo>
                  <a:pt x="15009" y="10610"/>
                  <a:pt x="15174" y="10644"/>
                  <a:pt x="15323" y="10601"/>
                </a:cubicBezTo>
                <a:cubicBezTo>
                  <a:pt x="15418" y="10574"/>
                  <a:pt x="15505" y="10516"/>
                  <a:pt x="15573" y="10429"/>
                </a:cubicBezTo>
                <a:cubicBezTo>
                  <a:pt x="15746" y="10205"/>
                  <a:pt x="15718" y="9871"/>
                  <a:pt x="15510" y="9684"/>
                </a:cubicBezTo>
                <a:cubicBezTo>
                  <a:pt x="15498" y="9674"/>
                  <a:pt x="15023" y="9238"/>
                  <a:pt x="14383" y="8463"/>
                </a:cubicBezTo>
                <a:lnTo>
                  <a:pt x="19636" y="8463"/>
                </a:lnTo>
                <a:cubicBezTo>
                  <a:pt x="19636" y="8463"/>
                  <a:pt x="19636" y="13747"/>
                  <a:pt x="19636" y="13747"/>
                </a:cubicBezTo>
                <a:close/>
                <a:moveTo>
                  <a:pt x="19636" y="20087"/>
                </a:moveTo>
                <a:lnTo>
                  <a:pt x="11291" y="20087"/>
                </a:lnTo>
                <a:lnTo>
                  <a:pt x="11291" y="14803"/>
                </a:lnTo>
                <a:lnTo>
                  <a:pt x="19636" y="14803"/>
                </a:lnTo>
                <a:cubicBezTo>
                  <a:pt x="19636" y="14803"/>
                  <a:pt x="19636" y="20087"/>
                  <a:pt x="19636" y="20087"/>
                </a:cubicBezTo>
                <a:close/>
                <a:moveTo>
                  <a:pt x="11291" y="5461"/>
                </a:moveTo>
                <a:cubicBezTo>
                  <a:pt x="11626" y="6178"/>
                  <a:pt x="11991" y="6828"/>
                  <a:pt x="12360" y="7406"/>
                </a:cubicBezTo>
                <a:lnTo>
                  <a:pt x="11291" y="7406"/>
                </a:lnTo>
                <a:cubicBezTo>
                  <a:pt x="11291" y="7406"/>
                  <a:pt x="11291" y="5461"/>
                  <a:pt x="11291" y="5461"/>
                </a:cubicBezTo>
                <a:close/>
                <a:moveTo>
                  <a:pt x="12871" y="1481"/>
                </a:moveTo>
                <a:cubicBezTo>
                  <a:pt x="14045" y="751"/>
                  <a:pt x="15436" y="979"/>
                  <a:pt x="15979" y="1990"/>
                </a:cubicBezTo>
                <a:cubicBezTo>
                  <a:pt x="16343" y="2668"/>
                  <a:pt x="16223" y="3523"/>
                  <a:pt x="15755" y="4236"/>
                </a:cubicBezTo>
                <a:lnTo>
                  <a:pt x="11845" y="4236"/>
                </a:lnTo>
                <a:cubicBezTo>
                  <a:pt x="11740" y="3975"/>
                  <a:pt x="11641" y="3708"/>
                  <a:pt x="11550" y="3432"/>
                </a:cubicBezTo>
                <a:cubicBezTo>
                  <a:pt x="11653" y="2691"/>
                  <a:pt x="12120" y="1947"/>
                  <a:pt x="12871" y="1481"/>
                </a:cubicBezTo>
                <a:moveTo>
                  <a:pt x="10309" y="7406"/>
                </a:moveTo>
                <a:lnTo>
                  <a:pt x="9224" y="7406"/>
                </a:lnTo>
                <a:cubicBezTo>
                  <a:pt x="9600" y="6819"/>
                  <a:pt x="9970" y="6158"/>
                  <a:pt x="10309" y="5429"/>
                </a:cubicBezTo>
                <a:cubicBezTo>
                  <a:pt x="10309" y="5429"/>
                  <a:pt x="10309" y="7406"/>
                  <a:pt x="10309" y="7406"/>
                </a:cubicBezTo>
                <a:close/>
                <a:moveTo>
                  <a:pt x="10309" y="13747"/>
                </a:moveTo>
                <a:lnTo>
                  <a:pt x="1964" y="13747"/>
                </a:lnTo>
                <a:lnTo>
                  <a:pt x="1964" y="8463"/>
                </a:lnTo>
                <a:lnTo>
                  <a:pt x="7202" y="8463"/>
                </a:lnTo>
                <a:cubicBezTo>
                  <a:pt x="6563" y="9238"/>
                  <a:pt x="6087" y="9674"/>
                  <a:pt x="6075" y="9684"/>
                </a:cubicBezTo>
                <a:cubicBezTo>
                  <a:pt x="5867" y="9871"/>
                  <a:pt x="5839" y="10205"/>
                  <a:pt x="6012" y="10429"/>
                </a:cubicBezTo>
                <a:cubicBezTo>
                  <a:pt x="6080" y="10516"/>
                  <a:pt x="6167" y="10574"/>
                  <a:pt x="6261" y="10601"/>
                </a:cubicBezTo>
                <a:cubicBezTo>
                  <a:pt x="6411" y="10644"/>
                  <a:pt x="6575" y="10610"/>
                  <a:pt x="6703" y="10497"/>
                </a:cubicBezTo>
                <a:cubicBezTo>
                  <a:pt x="6770" y="10437"/>
                  <a:pt x="7563" y="9712"/>
                  <a:pt x="8495" y="8463"/>
                </a:cubicBezTo>
                <a:lnTo>
                  <a:pt x="10309" y="8463"/>
                </a:lnTo>
                <a:cubicBezTo>
                  <a:pt x="10309" y="8463"/>
                  <a:pt x="10309" y="13747"/>
                  <a:pt x="10309" y="13747"/>
                </a:cubicBezTo>
                <a:close/>
                <a:moveTo>
                  <a:pt x="10309" y="20087"/>
                </a:moveTo>
                <a:lnTo>
                  <a:pt x="1964" y="20087"/>
                </a:lnTo>
                <a:lnTo>
                  <a:pt x="1964" y="14803"/>
                </a:lnTo>
                <a:lnTo>
                  <a:pt x="10309" y="14803"/>
                </a:lnTo>
                <a:cubicBezTo>
                  <a:pt x="10309" y="14803"/>
                  <a:pt x="10309" y="20087"/>
                  <a:pt x="10309" y="20087"/>
                </a:cubicBezTo>
                <a:close/>
                <a:moveTo>
                  <a:pt x="982" y="7406"/>
                </a:moveTo>
                <a:lnTo>
                  <a:pt x="982" y="5293"/>
                </a:lnTo>
                <a:lnTo>
                  <a:pt x="9266" y="5293"/>
                </a:lnTo>
                <a:cubicBezTo>
                  <a:pt x="8867" y="6095"/>
                  <a:pt x="8429" y="6803"/>
                  <a:pt x="8005" y="7406"/>
                </a:cubicBezTo>
                <a:cubicBezTo>
                  <a:pt x="8005" y="7406"/>
                  <a:pt x="982" y="7406"/>
                  <a:pt x="982" y="7406"/>
                </a:cubicBezTo>
                <a:close/>
                <a:moveTo>
                  <a:pt x="5606" y="1990"/>
                </a:moveTo>
                <a:cubicBezTo>
                  <a:pt x="6148" y="980"/>
                  <a:pt x="7540" y="751"/>
                  <a:pt x="8714" y="1481"/>
                </a:cubicBezTo>
                <a:cubicBezTo>
                  <a:pt x="9465" y="1948"/>
                  <a:pt x="9931" y="2692"/>
                  <a:pt x="10035" y="3433"/>
                </a:cubicBezTo>
                <a:cubicBezTo>
                  <a:pt x="9944" y="3708"/>
                  <a:pt x="9845" y="3975"/>
                  <a:pt x="9740" y="4236"/>
                </a:cubicBezTo>
                <a:lnTo>
                  <a:pt x="5830" y="4236"/>
                </a:lnTo>
                <a:cubicBezTo>
                  <a:pt x="5362" y="3523"/>
                  <a:pt x="5242" y="2668"/>
                  <a:pt x="5606" y="1990"/>
                </a:cubicBezTo>
                <a:moveTo>
                  <a:pt x="20618" y="4236"/>
                </a:moveTo>
                <a:lnTo>
                  <a:pt x="16874" y="4236"/>
                </a:lnTo>
                <a:cubicBezTo>
                  <a:pt x="17259" y="3325"/>
                  <a:pt x="17284" y="2310"/>
                  <a:pt x="16829" y="1461"/>
                </a:cubicBezTo>
                <a:cubicBezTo>
                  <a:pt x="16015" y="-54"/>
                  <a:pt x="14024" y="-456"/>
                  <a:pt x="12380" y="565"/>
                </a:cubicBezTo>
                <a:cubicBezTo>
                  <a:pt x="11747" y="959"/>
                  <a:pt x="11277" y="1511"/>
                  <a:pt x="10965" y="2122"/>
                </a:cubicBezTo>
                <a:cubicBezTo>
                  <a:pt x="10949" y="2115"/>
                  <a:pt x="10937" y="2103"/>
                  <a:pt x="10920" y="2098"/>
                </a:cubicBezTo>
                <a:cubicBezTo>
                  <a:pt x="10909" y="2095"/>
                  <a:pt x="10899" y="2097"/>
                  <a:pt x="10888" y="2095"/>
                </a:cubicBezTo>
                <a:cubicBezTo>
                  <a:pt x="10861" y="2089"/>
                  <a:pt x="10834" y="2089"/>
                  <a:pt x="10806" y="2088"/>
                </a:cubicBezTo>
                <a:cubicBezTo>
                  <a:pt x="10782" y="2089"/>
                  <a:pt x="10759" y="2089"/>
                  <a:pt x="10735" y="2093"/>
                </a:cubicBezTo>
                <a:cubicBezTo>
                  <a:pt x="10712" y="2096"/>
                  <a:pt x="10689" y="2090"/>
                  <a:pt x="10665" y="2098"/>
                </a:cubicBezTo>
                <a:cubicBezTo>
                  <a:pt x="10648" y="2103"/>
                  <a:pt x="10636" y="2115"/>
                  <a:pt x="10620" y="2122"/>
                </a:cubicBezTo>
                <a:cubicBezTo>
                  <a:pt x="10307" y="1511"/>
                  <a:pt x="9837" y="959"/>
                  <a:pt x="9205" y="566"/>
                </a:cubicBezTo>
                <a:cubicBezTo>
                  <a:pt x="7561" y="-456"/>
                  <a:pt x="5569" y="-54"/>
                  <a:pt x="4755" y="1461"/>
                </a:cubicBezTo>
                <a:cubicBezTo>
                  <a:pt x="4301" y="2310"/>
                  <a:pt x="4325" y="3325"/>
                  <a:pt x="4711" y="4236"/>
                </a:cubicBezTo>
                <a:lnTo>
                  <a:pt x="982" y="4236"/>
                </a:lnTo>
                <a:cubicBezTo>
                  <a:pt x="440" y="4236"/>
                  <a:pt x="0" y="4709"/>
                  <a:pt x="0" y="5293"/>
                </a:cubicBezTo>
                <a:lnTo>
                  <a:pt x="0" y="7406"/>
                </a:lnTo>
                <a:cubicBezTo>
                  <a:pt x="0" y="7990"/>
                  <a:pt x="440" y="8463"/>
                  <a:pt x="982" y="8463"/>
                </a:cubicBezTo>
                <a:lnTo>
                  <a:pt x="982" y="20087"/>
                </a:lnTo>
                <a:cubicBezTo>
                  <a:pt x="982" y="20671"/>
                  <a:pt x="1422" y="21144"/>
                  <a:pt x="1964" y="21144"/>
                </a:cubicBezTo>
                <a:lnTo>
                  <a:pt x="19636" y="21144"/>
                </a:lnTo>
                <a:cubicBezTo>
                  <a:pt x="20178" y="21144"/>
                  <a:pt x="20618" y="20671"/>
                  <a:pt x="20618" y="20087"/>
                </a:cubicBezTo>
                <a:lnTo>
                  <a:pt x="20618" y="8463"/>
                </a:lnTo>
                <a:cubicBezTo>
                  <a:pt x="21160" y="8463"/>
                  <a:pt x="21600" y="7990"/>
                  <a:pt x="21600" y="7406"/>
                </a:cubicBezTo>
                <a:lnTo>
                  <a:pt x="21600" y="5293"/>
                </a:lnTo>
                <a:cubicBezTo>
                  <a:pt x="21600" y="4709"/>
                  <a:pt x="21160" y="4236"/>
                  <a:pt x="20618" y="42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1" name="Shape 2621"/>
          <p:cNvSpPr/>
          <p:nvPr/>
        </p:nvSpPr>
        <p:spPr>
          <a:xfrm>
            <a:off x="9451126" y="3698575"/>
            <a:ext cx="279328" cy="177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2" name="Shape 2622"/>
          <p:cNvSpPr/>
          <p:nvPr/>
        </p:nvSpPr>
        <p:spPr>
          <a:xfrm>
            <a:off x="9984387" y="364778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3" name="Shape 2623"/>
          <p:cNvSpPr/>
          <p:nvPr/>
        </p:nvSpPr>
        <p:spPr>
          <a:xfrm>
            <a:off x="10517648" y="364778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3255"/>
                </a:moveTo>
                <a:lnTo>
                  <a:pt x="5400" y="13255"/>
                </a:lnTo>
                <a:lnTo>
                  <a:pt x="5400" y="15218"/>
                </a:lnTo>
                <a:lnTo>
                  <a:pt x="7364" y="15218"/>
                </a:lnTo>
                <a:cubicBezTo>
                  <a:pt x="7364" y="15218"/>
                  <a:pt x="7364" y="13255"/>
                  <a:pt x="7364" y="13255"/>
                </a:cubicBezTo>
                <a:close/>
                <a:moveTo>
                  <a:pt x="7364" y="16691"/>
                </a:moveTo>
                <a:lnTo>
                  <a:pt x="5400" y="16691"/>
                </a:lnTo>
                <a:lnTo>
                  <a:pt x="5400" y="18655"/>
                </a:lnTo>
                <a:lnTo>
                  <a:pt x="7364" y="18655"/>
                </a:lnTo>
                <a:cubicBezTo>
                  <a:pt x="7364" y="18655"/>
                  <a:pt x="7364" y="16691"/>
                  <a:pt x="7364" y="16691"/>
                </a:cubicBezTo>
                <a:close/>
                <a:moveTo>
                  <a:pt x="7364" y="9818"/>
                </a:moveTo>
                <a:lnTo>
                  <a:pt x="5400" y="9818"/>
                </a:lnTo>
                <a:lnTo>
                  <a:pt x="5400" y="11782"/>
                </a:lnTo>
                <a:lnTo>
                  <a:pt x="7364" y="11782"/>
                </a:lnTo>
                <a:cubicBezTo>
                  <a:pt x="7364" y="11782"/>
                  <a:pt x="7364" y="9818"/>
                  <a:pt x="7364" y="9818"/>
                </a:cubicBezTo>
                <a:close/>
                <a:moveTo>
                  <a:pt x="4418" y="16691"/>
                </a:moveTo>
                <a:lnTo>
                  <a:pt x="2455" y="16691"/>
                </a:lnTo>
                <a:lnTo>
                  <a:pt x="2455" y="18655"/>
                </a:lnTo>
                <a:lnTo>
                  <a:pt x="4418" y="18655"/>
                </a:lnTo>
                <a:cubicBezTo>
                  <a:pt x="4418" y="18655"/>
                  <a:pt x="4418" y="16691"/>
                  <a:pt x="4418" y="1669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2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8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4418" y="9818"/>
                </a:moveTo>
                <a:lnTo>
                  <a:pt x="2455" y="9818"/>
                </a:lnTo>
                <a:lnTo>
                  <a:pt x="2455" y="11782"/>
                </a:lnTo>
                <a:lnTo>
                  <a:pt x="4418" y="11782"/>
                </a:lnTo>
                <a:cubicBezTo>
                  <a:pt x="4418" y="11782"/>
                  <a:pt x="4418" y="9818"/>
                  <a:pt x="4418" y="9818"/>
                </a:cubicBezTo>
                <a:close/>
                <a:moveTo>
                  <a:pt x="4418" y="13255"/>
                </a:moveTo>
                <a:lnTo>
                  <a:pt x="2455" y="13255"/>
                </a:lnTo>
                <a:lnTo>
                  <a:pt x="2455" y="15218"/>
                </a:lnTo>
                <a:lnTo>
                  <a:pt x="4418" y="15218"/>
                </a:lnTo>
                <a:cubicBezTo>
                  <a:pt x="4418" y="15218"/>
                  <a:pt x="4418" y="13255"/>
                  <a:pt x="4418" y="13255"/>
                </a:cubicBezTo>
                <a:close/>
                <a:moveTo>
                  <a:pt x="10309" y="16691"/>
                </a:moveTo>
                <a:lnTo>
                  <a:pt x="8345" y="16691"/>
                </a:lnTo>
                <a:lnTo>
                  <a:pt x="8345" y="18655"/>
                </a:lnTo>
                <a:lnTo>
                  <a:pt x="10309" y="18655"/>
                </a:lnTo>
                <a:cubicBezTo>
                  <a:pt x="10309" y="18655"/>
                  <a:pt x="10309" y="16691"/>
                  <a:pt x="10309" y="16691"/>
                </a:cubicBezTo>
                <a:close/>
                <a:moveTo>
                  <a:pt x="10309" y="9818"/>
                </a:moveTo>
                <a:lnTo>
                  <a:pt x="8345" y="9818"/>
                </a:lnTo>
                <a:lnTo>
                  <a:pt x="8345" y="11782"/>
                </a:lnTo>
                <a:lnTo>
                  <a:pt x="10309" y="11782"/>
                </a:lnTo>
                <a:cubicBezTo>
                  <a:pt x="10309" y="11782"/>
                  <a:pt x="10309" y="9818"/>
                  <a:pt x="10309" y="9818"/>
                </a:cubicBezTo>
                <a:close/>
                <a:moveTo>
                  <a:pt x="10309" y="13255"/>
                </a:moveTo>
                <a:lnTo>
                  <a:pt x="8345" y="13255"/>
                </a:lnTo>
                <a:lnTo>
                  <a:pt x="8345" y="15218"/>
                </a:lnTo>
                <a:lnTo>
                  <a:pt x="10309" y="15218"/>
                </a:lnTo>
                <a:cubicBezTo>
                  <a:pt x="10309" y="15218"/>
                  <a:pt x="10309" y="13255"/>
                  <a:pt x="10309" y="13255"/>
                </a:cubicBezTo>
                <a:close/>
                <a:moveTo>
                  <a:pt x="19145" y="13255"/>
                </a:moveTo>
                <a:lnTo>
                  <a:pt x="17182" y="13255"/>
                </a:lnTo>
                <a:lnTo>
                  <a:pt x="17182" y="15218"/>
                </a:lnTo>
                <a:lnTo>
                  <a:pt x="19145" y="15218"/>
                </a:lnTo>
                <a:cubicBezTo>
                  <a:pt x="19145" y="15218"/>
                  <a:pt x="19145" y="13255"/>
                  <a:pt x="19145" y="13255"/>
                </a:cubicBezTo>
                <a:close/>
                <a:moveTo>
                  <a:pt x="16200" y="13255"/>
                </a:moveTo>
                <a:lnTo>
                  <a:pt x="14236" y="13255"/>
                </a:lnTo>
                <a:lnTo>
                  <a:pt x="14236" y="15218"/>
                </a:lnTo>
                <a:lnTo>
                  <a:pt x="16200" y="15218"/>
                </a:lnTo>
                <a:cubicBezTo>
                  <a:pt x="16200" y="15218"/>
                  <a:pt x="16200" y="13255"/>
                  <a:pt x="16200" y="13255"/>
                </a:cubicBezTo>
                <a:close/>
                <a:moveTo>
                  <a:pt x="19145" y="9818"/>
                </a:moveTo>
                <a:lnTo>
                  <a:pt x="17182" y="9818"/>
                </a:lnTo>
                <a:lnTo>
                  <a:pt x="17182" y="11782"/>
                </a:lnTo>
                <a:lnTo>
                  <a:pt x="19145" y="11782"/>
                </a:lnTo>
                <a:cubicBezTo>
                  <a:pt x="19145" y="11782"/>
                  <a:pt x="19145" y="9818"/>
                  <a:pt x="19145" y="9818"/>
                </a:cubicBezTo>
                <a:close/>
                <a:moveTo>
                  <a:pt x="16200" y="9818"/>
                </a:moveTo>
                <a:lnTo>
                  <a:pt x="14236" y="9818"/>
                </a:lnTo>
                <a:lnTo>
                  <a:pt x="14236" y="11782"/>
                </a:lnTo>
                <a:lnTo>
                  <a:pt x="16200" y="11782"/>
                </a:lnTo>
                <a:cubicBezTo>
                  <a:pt x="16200" y="11782"/>
                  <a:pt x="16200" y="9818"/>
                  <a:pt x="16200" y="9818"/>
                </a:cubicBezTo>
                <a:close/>
                <a:moveTo>
                  <a:pt x="13255" y="16691"/>
                </a:moveTo>
                <a:lnTo>
                  <a:pt x="11291" y="16691"/>
                </a:lnTo>
                <a:lnTo>
                  <a:pt x="11291" y="18655"/>
                </a:lnTo>
                <a:lnTo>
                  <a:pt x="13255" y="18655"/>
                </a:lnTo>
                <a:cubicBezTo>
                  <a:pt x="13255" y="18655"/>
                  <a:pt x="13255" y="16691"/>
                  <a:pt x="13255" y="16691"/>
                </a:cubicBezTo>
                <a:close/>
                <a:moveTo>
                  <a:pt x="13255" y="9818"/>
                </a:moveTo>
                <a:lnTo>
                  <a:pt x="11291" y="9818"/>
                </a:lnTo>
                <a:lnTo>
                  <a:pt x="11291" y="11782"/>
                </a:lnTo>
                <a:lnTo>
                  <a:pt x="13255" y="11782"/>
                </a:lnTo>
                <a:cubicBezTo>
                  <a:pt x="13255" y="11782"/>
                  <a:pt x="13255" y="9818"/>
                  <a:pt x="13255" y="9818"/>
                </a:cubicBezTo>
                <a:close/>
                <a:moveTo>
                  <a:pt x="13255" y="13255"/>
                </a:moveTo>
                <a:lnTo>
                  <a:pt x="11291" y="13255"/>
                </a:lnTo>
                <a:lnTo>
                  <a:pt x="11291" y="15218"/>
                </a:lnTo>
                <a:lnTo>
                  <a:pt x="13255" y="15218"/>
                </a:lnTo>
                <a:cubicBezTo>
                  <a:pt x="13255" y="15218"/>
                  <a:pt x="13255" y="13255"/>
                  <a:pt x="13255" y="1325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4" name="Shape 2624"/>
          <p:cNvSpPr/>
          <p:nvPr/>
        </p:nvSpPr>
        <p:spPr>
          <a:xfrm>
            <a:off x="11050909" y="364778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5" name="Shape 2625"/>
          <p:cNvSpPr/>
          <p:nvPr/>
        </p:nvSpPr>
        <p:spPr>
          <a:xfrm>
            <a:off x="6251560" y="4206442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4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6" name="Shape 2626"/>
          <p:cNvSpPr/>
          <p:nvPr/>
        </p:nvSpPr>
        <p:spPr>
          <a:xfrm>
            <a:off x="6810214" y="4181049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22" y="18655"/>
                </a:moveTo>
                <a:cubicBezTo>
                  <a:pt x="7553" y="18644"/>
                  <a:pt x="7811" y="18417"/>
                  <a:pt x="7799" y="18146"/>
                </a:cubicBezTo>
                <a:lnTo>
                  <a:pt x="6916" y="6377"/>
                </a:lnTo>
                <a:cubicBezTo>
                  <a:pt x="6904" y="6106"/>
                  <a:pt x="6626" y="5895"/>
                  <a:pt x="6295" y="5904"/>
                </a:cubicBezTo>
                <a:cubicBezTo>
                  <a:pt x="5963" y="5915"/>
                  <a:pt x="5705" y="6142"/>
                  <a:pt x="5717" y="6413"/>
                </a:cubicBezTo>
                <a:lnTo>
                  <a:pt x="6601" y="18182"/>
                </a:lnTo>
                <a:cubicBezTo>
                  <a:pt x="6613" y="18453"/>
                  <a:pt x="6891" y="18664"/>
                  <a:pt x="7222" y="18655"/>
                </a:cubicBezTo>
                <a:moveTo>
                  <a:pt x="17400" y="19636"/>
                </a:moveTo>
                <a:cubicBezTo>
                  <a:pt x="17319" y="20154"/>
                  <a:pt x="16862" y="20618"/>
                  <a:pt x="16200" y="20618"/>
                </a:cubicBezTo>
                <a:lnTo>
                  <a:pt x="5400" y="20618"/>
                </a:lnTo>
                <a:cubicBezTo>
                  <a:pt x="4737" y="20618"/>
                  <a:pt x="4291" y="20160"/>
                  <a:pt x="4200" y="19636"/>
                </a:cubicBezTo>
                <a:lnTo>
                  <a:pt x="3000" y="3927"/>
                </a:lnTo>
                <a:lnTo>
                  <a:pt x="18600" y="3927"/>
                </a:lnTo>
                <a:cubicBezTo>
                  <a:pt x="18600" y="3927"/>
                  <a:pt x="17400" y="19636"/>
                  <a:pt x="17400" y="19636"/>
                </a:cubicBezTo>
                <a:close/>
                <a:moveTo>
                  <a:pt x="7800" y="983"/>
                </a:moveTo>
                <a:lnTo>
                  <a:pt x="13800" y="983"/>
                </a:lnTo>
                <a:lnTo>
                  <a:pt x="13800" y="2945"/>
                </a:lnTo>
                <a:lnTo>
                  <a:pt x="7800" y="2945"/>
                </a:lnTo>
                <a:cubicBezTo>
                  <a:pt x="7800" y="2945"/>
                  <a:pt x="7800" y="983"/>
                  <a:pt x="7800" y="983"/>
                </a:cubicBezTo>
                <a:close/>
                <a:moveTo>
                  <a:pt x="21000" y="2945"/>
                </a:moveTo>
                <a:lnTo>
                  <a:pt x="15000" y="2945"/>
                </a:lnTo>
                <a:lnTo>
                  <a:pt x="15000" y="983"/>
                </a:lnTo>
                <a:cubicBezTo>
                  <a:pt x="15000" y="440"/>
                  <a:pt x="14462" y="0"/>
                  <a:pt x="13800" y="0"/>
                </a:cubicBezTo>
                <a:lnTo>
                  <a:pt x="7800" y="0"/>
                </a:lnTo>
                <a:cubicBezTo>
                  <a:pt x="7137" y="0"/>
                  <a:pt x="6600" y="440"/>
                  <a:pt x="6600" y="983"/>
                </a:cubicBezTo>
                <a:lnTo>
                  <a:pt x="6600" y="2945"/>
                </a:lnTo>
                <a:lnTo>
                  <a:pt x="600" y="2945"/>
                </a:lnTo>
                <a:cubicBezTo>
                  <a:pt x="269" y="2945"/>
                  <a:pt x="0" y="3166"/>
                  <a:pt x="0" y="3437"/>
                </a:cubicBezTo>
                <a:cubicBezTo>
                  <a:pt x="0" y="3708"/>
                  <a:pt x="269" y="3927"/>
                  <a:pt x="600" y="3927"/>
                </a:cubicBezTo>
                <a:lnTo>
                  <a:pt x="1800" y="3927"/>
                </a:lnTo>
                <a:lnTo>
                  <a:pt x="3000" y="19636"/>
                </a:lnTo>
                <a:cubicBezTo>
                  <a:pt x="3193" y="20711"/>
                  <a:pt x="4075" y="21600"/>
                  <a:pt x="5400" y="21600"/>
                </a:cubicBezTo>
                <a:lnTo>
                  <a:pt x="16200" y="21600"/>
                </a:lnTo>
                <a:cubicBezTo>
                  <a:pt x="17525" y="21600"/>
                  <a:pt x="18374" y="20700"/>
                  <a:pt x="18600" y="19636"/>
                </a:cubicBezTo>
                <a:lnTo>
                  <a:pt x="19800" y="3927"/>
                </a:lnTo>
                <a:lnTo>
                  <a:pt x="21000" y="3927"/>
                </a:lnTo>
                <a:cubicBezTo>
                  <a:pt x="21331" y="3927"/>
                  <a:pt x="21600" y="3708"/>
                  <a:pt x="21600" y="3437"/>
                </a:cubicBezTo>
                <a:cubicBezTo>
                  <a:pt x="21600" y="3166"/>
                  <a:pt x="21331" y="2945"/>
                  <a:pt x="21000" y="2945"/>
                </a:cubicBezTo>
                <a:moveTo>
                  <a:pt x="14380" y="18654"/>
                </a:moveTo>
                <a:cubicBezTo>
                  <a:pt x="14711" y="18664"/>
                  <a:pt x="14989" y="18452"/>
                  <a:pt x="15001" y="18181"/>
                </a:cubicBezTo>
                <a:lnTo>
                  <a:pt x="15871" y="6413"/>
                </a:lnTo>
                <a:cubicBezTo>
                  <a:pt x="15883" y="6142"/>
                  <a:pt x="15625" y="5914"/>
                  <a:pt x="15294" y="5904"/>
                </a:cubicBezTo>
                <a:cubicBezTo>
                  <a:pt x="14962" y="5895"/>
                  <a:pt x="14684" y="6106"/>
                  <a:pt x="14672" y="6377"/>
                </a:cubicBezTo>
                <a:lnTo>
                  <a:pt x="13802" y="18146"/>
                </a:lnTo>
                <a:cubicBezTo>
                  <a:pt x="13790" y="18417"/>
                  <a:pt x="14049" y="18644"/>
                  <a:pt x="14380" y="18654"/>
                </a:cubicBezTo>
                <a:moveTo>
                  <a:pt x="10800" y="18655"/>
                </a:moveTo>
                <a:cubicBezTo>
                  <a:pt x="11131" y="18655"/>
                  <a:pt x="11400" y="18435"/>
                  <a:pt x="11400" y="18164"/>
                </a:cubicBezTo>
                <a:lnTo>
                  <a:pt x="11400" y="6382"/>
                </a:lnTo>
                <a:cubicBezTo>
                  <a:pt x="11400" y="6110"/>
                  <a:pt x="11131" y="5891"/>
                  <a:pt x="10800" y="5891"/>
                </a:cubicBezTo>
                <a:cubicBezTo>
                  <a:pt x="10469" y="5891"/>
                  <a:pt x="10200" y="6110"/>
                  <a:pt x="10200" y="6382"/>
                </a:cubicBezTo>
                <a:lnTo>
                  <a:pt x="10200" y="18164"/>
                </a:lnTo>
                <a:cubicBezTo>
                  <a:pt x="10200" y="18435"/>
                  <a:pt x="10469" y="18655"/>
                  <a:pt x="10800" y="186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7" name="Shape 2627"/>
          <p:cNvSpPr/>
          <p:nvPr/>
        </p:nvSpPr>
        <p:spPr>
          <a:xfrm>
            <a:off x="7362520" y="4181049"/>
            <a:ext cx="19045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20" y="19636"/>
                </a:moveTo>
                <a:cubicBezTo>
                  <a:pt x="18623" y="20154"/>
                  <a:pt x="18075" y="20618"/>
                  <a:pt x="17280" y="20618"/>
                </a:cubicBezTo>
                <a:lnTo>
                  <a:pt x="4320" y="20618"/>
                </a:lnTo>
                <a:cubicBezTo>
                  <a:pt x="3525" y="20618"/>
                  <a:pt x="2989" y="20160"/>
                  <a:pt x="2880" y="19636"/>
                </a:cubicBezTo>
                <a:lnTo>
                  <a:pt x="1483" y="3927"/>
                </a:lnTo>
                <a:lnTo>
                  <a:pt x="20117" y="3927"/>
                </a:lnTo>
                <a:cubicBezTo>
                  <a:pt x="20117" y="3927"/>
                  <a:pt x="18720" y="19636"/>
                  <a:pt x="18720" y="19636"/>
                </a:cubicBezTo>
                <a:close/>
                <a:moveTo>
                  <a:pt x="4529" y="2227"/>
                </a:moveTo>
                <a:cubicBezTo>
                  <a:pt x="4971" y="2122"/>
                  <a:pt x="5311" y="1878"/>
                  <a:pt x="5440" y="1571"/>
                </a:cubicBezTo>
                <a:cubicBezTo>
                  <a:pt x="5563" y="1278"/>
                  <a:pt x="6084" y="982"/>
                  <a:pt x="6840" y="982"/>
                </a:cubicBezTo>
                <a:cubicBezTo>
                  <a:pt x="7596" y="982"/>
                  <a:pt x="8117" y="1094"/>
                  <a:pt x="8240" y="1387"/>
                </a:cubicBezTo>
                <a:cubicBezTo>
                  <a:pt x="8286" y="1495"/>
                  <a:pt x="8358" y="1598"/>
                  <a:pt x="8454" y="1688"/>
                </a:cubicBezTo>
                <a:cubicBezTo>
                  <a:pt x="8957" y="2167"/>
                  <a:pt x="9732" y="2442"/>
                  <a:pt x="10577" y="2442"/>
                </a:cubicBezTo>
                <a:cubicBezTo>
                  <a:pt x="11235" y="2442"/>
                  <a:pt x="11854" y="2268"/>
                  <a:pt x="12300" y="1947"/>
                </a:cubicBezTo>
                <a:cubicBezTo>
                  <a:pt x="12697" y="1647"/>
                  <a:pt x="13446" y="1473"/>
                  <a:pt x="14760" y="1473"/>
                </a:cubicBezTo>
                <a:cubicBezTo>
                  <a:pt x="16059" y="1473"/>
                  <a:pt x="16752" y="1940"/>
                  <a:pt x="16920" y="2209"/>
                </a:cubicBezTo>
                <a:cubicBezTo>
                  <a:pt x="17107" y="2509"/>
                  <a:pt x="17391" y="2750"/>
                  <a:pt x="17688" y="2945"/>
                </a:cubicBezTo>
                <a:lnTo>
                  <a:pt x="2830" y="2945"/>
                </a:lnTo>
                <a:cubicBezTo>
                  <a:pt x="3170" y="2668"/>
                  <a:pt x="3770" y="2408"/>
                  <a:pt x="4529" y="2227"/>
                </a:cubicBezTo>
                <a:moveTo>
                  <a:pt x="20880" y="2945"/>
                </a:moveTo>
                <a:lnTo>
                  <a:pt x="19676" y="2945"/>
                </a:lnTo>
                <a:cubicBezTo>
                  <a:pt x="19217" y="2693"/>
                  <a:pt x="18780" y="2403"/>
                  <a:pt x="18405" y="1964"/>
                </a:cubicBezTo>
                <a:cubicBezTo>
                  <a:pt x="17787" y="1241"/>
                  <a:pt x="16749" y="491"/>
                  <a:pt x="14760" y="491"/>
                </a:cubicBezTo>
                <a:cubicBezTo>
                  <a:pt x="13012" y="491"/>
                  <a:pt x="11880" y="798"/>
                  <a:pt x="11231" y="1289"/>
                </a:cubicBezTo>
                <a:cubicBezTo>
                  <a:pt x="11081" y="1397"/>
                  <a:pt x="10839" y="1461"/>
                  <a:pt x="10577" y="1461"/>
                </a:cubicBezTo>
                <a:cubicBezTo>
                  <a:pt x="10245" y="1461"/>
                  <a:pt x="9879" y="1359"/>
                  <a:pt x="9624" y="1116"/>
                </a:cubicBezTo>
                <a:cubicBezTo>
                  <a:pt x="9310" y="370"/>
                  <a:pt x="8188" y="0"/>
                  <a:pt x="6840" y="0"/>
                </a:cubicBezTo>
                <a:cubicBezTo>
                  <a:pt x="5492" y="0"/>
                  <a:pt x="4370" y="554"/>
                  <a:pt x="4056" y="1300"/>
                </a:cubicBezTo>
                <a:cubicBezTo>
                  <a:pt x="2613" y="1643"/>
                  <a:pt x="1555" y="2238"/>
                  <a:pt x="1211" y="2945"/>
                </a:cubicBezTo>
                <a:lnTo>
                  <a:pt x="720" y="2945"/>
                </a:lnTo>
                <a:cubicBezTo>
                  <a:pt x="323" y="2945"/>
                  <a:pt x="0" y="3165"/>
                  <a:pt x="0" y="3436"/>
                </a:cubicBezTo>
                <a:lnTo>
                  <a:pt x="0" y="3437"/>
                </a:lnTo>
                <a:lnTo>
                  <a:pt x="1440" y="19636"/>
                </a:lnTo>
                <a:cubicBezTo>
                  <a:pt x="1672" y="20711"/>
                  <a:pt x="2730" y="21600"/>
                  <a:pt x="4320" y="21600"/>
                </a:cubicBezTo>
                <a:lnTo>
                  <a:pt x="17280" y="21600"/>
                </a:lnTo>
                <a:cubicBezTo>
                  <a:pt x="18870" y="21600"/>
                  <a:pt x="19890" y="20700"/>
                  <a:pt x="20160" y="19636"/>
                </a:cubicBezTo>
                <a:lnTo>
                  <a:pt x="21600" y="3437"/>
                </a:lnTo>
                <a:lnTo>
                  <a:pt x="21600" y="3436"/>
                </a:lnTo>
                <a:cubicBezTo>
                  <a:pt x="21600" y="3165"/>
                  <a:pt x="21277" y="2945"/>
                  <a:pt x="20880" y="2945"/>
                </a:cubicBezTo>
                <a:moveTo>
                  <a:pt x="6507" y="18655"/>
                </a:moveTo>
                <a:cubicBezTo>
                  <a:pt x="6904" y="18644"/>
                  <a:pt x="7214" y="18417"/>
                  <a:pt x="7200" y="18146"/>
                </a:cubicBezTo>
                <a:lnTo>
                  <a:pt x="6139" y="6377"/>
                </a:lnTo>
                <a:cubicBezTo>
                  <a:pt x="6125" y="6106"/>
                  <a:pt x="5791" y="5895"/>
                  <a:pt x="5394" y="5904"/>
                </a:cubicBezTo>
                <a:cubicBezTo>
                  <a:pt x="4996" y="5915"/>
                  <a:pt x="4686" y="6142"/>
                  <a:pt x="4700" y="6413"/>
                </a:cubicBezTo>
                <a:lnTo>
                  <a:pt x="5761" y="18182"/>
                </a:lnTo>
                <a:cubicBezTo>
                  <a:pt x="5775" y="18453"/>
                  <a:pt x="6109" y="18664"/>
                  <a:pt x="6507" y="18655"/>
                </a:cubicBezTo>
                <a:moveTo>
                  <a:pt x="10800" y="18655"/>
                </a:moveTo>
                <a:cubicBezTo>
                  <a:pt x="11197" y="18655"/>
                  <a:pt x="11520" y="18435"/>
                  <a:pt x="11520" y="18164"/>
                </a:cubicBezTo>
                <a:lnTo>
                  <a:pt x="11520" y="6382"/>
                </a:lnTo>
                <a:cubicBezTo>
                  <a:pt x="11520" y="6110"/>
                  <a:pt x="11197" y="5891"/>
                  <a:pt x="10800" y="5891"/>
                </a:cubicBezTo>
                <a:cubicBezTo>
                  <a:pt x="10403" y="5891"/>
                  <a:pt x="10080" y="6110"/>
                  <a:pt x="10080" y="6382"/>
                </a:cubicBezTo>
                <a:lnTo>
                  <a:pt x="10080" y="18164"/>
                </a:lnTo>
                <a:cubicBezTo>
                  <a:pt x="10080" y="18435"/>
                  <a:pt x="10403" y="18655"/>
                  <a:pt x="10800" y="18655"/>
                </a:cubicBezTo>
                <a:moveTo>
                  <a:pt x="15095" y="18654"/>
                </a:moveTo>
                <a:cubicBezTo>
                  <a:pt x="15494" y="18664"/>
                  <a:pt x="15827" y="18452"/>
                  <a:pt x="15841" y="18181"/>
                </a:cubicBezTo>
                <a:lnTo>
                  <a:pt x="16886" y="6413"/>
                </a:lnTo>
                <a:cubicBezTo>
                  <a:pt x="16900" y="6142"/>
                  <a:pt x="16590" y="5914"/>
                  <a:pt x="16192" y="5904"/>
                </a:cubicBezTo>
                <a:cubicBezTo>
                  <a:pt x="15795" y="5895"/>
                  <a:pt x="15461" y="6106"/>
                  <a:pt x="15447" y="6377"/>
                </a:cubicBezTo>
                <a:lnTo>
                  <a:pt x="14402" y="18146"/>
                </a:lnTo>
                <a:cubicBezTo>
                  <a:pt x="14388" y="18417"/>
                  <a:pt x="14699" y="18644"/>
                  <a:pt x="15095" y="1865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8" name="Shape 2628"/>
          <p:cNvSpPr/>
          <p:nvPr/>
        </p:nvSpPr>
        <p:spPr>
          <a:xfrm>
            <a:off x="7851343" y="418104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5" y="20618"/>
                </a:moveTo>
                <a:cubicBezTo>
                  <a:pt x="15830" y="20618"/>
                  <a:pt x="15230" y="20482"/>
                  <a:pt x="14664" y="20214"/>
                </a:cubicBezTo>
                <a:cubicBezTo>
                  <a:pt x="14611" y="20189"/>
                  <a:pt x="14556" y="20170"/>
                  <a:pt x="14501" y="20155"/>
                </a:cubicBezTo>
                <a:cubicBezTo>
                  <a:pt x="8920" y="17308"/>
                  <a:pt x="4296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8" y="6369"/>
                  <a:pt x="982" y="5770"/>
                  <a:pt x="982" y="5155"/>
                </a:cubicBezTo>
                <a:cubicBezTo>
                  <a:pt x="982" y="2774"/>
                  <a:pt x="3067" y="982"/>
                  <a:pt x="4418" y="982"/>
                </a:cubicBezTo>
                <a:cubicBezTo>
                  <a:pt x="4595" y="982"/>
                  <a:pt x="4712" y="1072"/>
                  <a:pt x="4765" y="1126"/>
                </a:cubicBezTo>
                <a:cubicBezTo>
                  <a:pt x="4777" y="1139"/>
                  <a:pt x="4800" y="1164"/>
                  <a:pt x="4832" y="1216"/>
                </a:cubicBezTo>
                <a:cubicBezTo>
                  <a:pt x="4849" y="1244"/>
                  <a:pt x="4868" y="1271"/>
                  <a:pt x="4888" y="1297"/>
                </a:cubicBezTo>
                <a:lnTo>
                  <a:pt x="8121" y="5453"/>
                </a:lnTo>
                <a:cubicBezTo>
                  <a:pt x="8146" y="5485"/>
                  <a:pt x="8173" y="5515"/>
                  <a:pt x="8202" y="5544"/>
                </a:cubicBezTo>
                <a:cubicBezTo>
                  <a:pt x="8255" y="5598"/>
                  <a:pt x="8345" y="5715"/>
                  <a:pt x="8345" y="5891"/>
                </a:cubicBezTo>
                <a:cubicBezTo>
                  <a:pt x="8345" y="5978"/>
                  <a:pt x="8321" y="6060"/>
                  <a:pt x="8274" y="6135"/>
                </a:cubicBezTo>
                <a:lnTo>
                  <a:pt x="7180" y="7221"/>
                </a:lnTo>
                <a:cubicBezTo>
                  <a:pt x="7175" y="7226"/>
                  <a:pt x="7170" y="7231"/>
                  <a:pt x="7165" y="7236"/>
                </a:cubicBezTo>
                <a:cubicBezTo>
                  <a:pt x="6769" y="7609"/>
                  <a:pt x="6543" y="8126"/>
                  <a:pt x="6543" y="8668"/>
                </a:cubicBezTo>
                <a:cubicBezTo>
                  <a:pt x="6543" y="9175"/>
                  <a:pt x="6740" y="9658"/>
                  <a:pt x="7082" y="10020"/>
                </a:cubicBezTo>
                <a:cubicBezTo>
                  <a:pt x="7094" y="10040"/>
                  <a:pt x="7107" y="10059"/>
                  <a:pt x="7121" y="10078"/>
                </a:cubicBezTo>
                <a:cubicBezTo>
                  <a:pt x="8327" y="11745"/>
                  <a:pt x="9810" y="13222"/>
                  <a:pt x="11528" y="14469"/>
                </a:cubicBezTo>
                <a:cubicBezTo>
                  <a:pt x="11541" y="14478"/>
                  <a:pt x="11555" y="14487"/>
                  <a:pt x="11568" y="14496"/>
                </a:cubicBezTo>
                <a:cubicBezTo>
                  <a:pt x="11931" y="14844"/>
                  <a:pt x="12418" y="15045"/>
                  <a:pt x="12928" y="15045"/>
                </a:cubicBezTo>
                <a:cubicBezTo>
                  <a:pt x="13440" y="15045"/>
                  <a:pt x="13934" y="14840"/>
                  <a:pt x="14301" y="14479"/>
                </a:cubicBezTo>
                <a:cubicBezTo>
                  <a:pt x="14320" y="14463"/>
                  <a:pt x="14338" y="14446"/>
                  <a:pt x="14356" y="14427"/>
                </a:cubicBezTo>
                <a:lnTo>
                  <a:pt x="15456" y="13320"/>
                </a:lnTo>
                <a:cubicBezTo>
                  <a:pt x="15533" y="13271"/>
                  <a:pt x="15615" y="13247"/>
                  <a:pt x="15701" y="13247"/>
                </a:cubicBezTo>
                <a:cubicBezTo>
                  <a:pt x="15878" y="13247"/>
                  <a:pt x="15995" y="13337"/>
                  <a:pt x="16048" y="13391"/>
                </a:cubicBezTo>
                <a:cubicBezTo>
                  <a:pt x="16077" y="13420"/>
                  <a:pt x="16108" y="13447"/>
                  <a:pt x="16140" y="13472"/>
                </a:cubicBezTo>
                <a:lnTo>
                  <a:pt x="20296" y="16704"/>
                </a:lnTo>
                <a:cubicBezTo>
                  <a:pt x="20323" y="16725"/>
                  <a:pt x="20351" y="16744"/>
                  <a:pt x="20379" y="16762"/>
                </a:cubicBezTo>
                <a:cubicBezTo>
                  <a:pt x="20431" y="16795"/>
                  <a:pt x="20455" y="16816"/>
                  <a:pt x="20466" y="16827"/>
                </a:cubicBezTo>
                <a:cubicBezTo>
                  <a:pt x="20520" y="16881"/>
                  <a:pt x="20610" y="16997"/>
                  <a:pt x="20610" y="17174"/>
                </a:cubicBezTo>
                <a:cubicBezTo>
                  <a:pt x="20610" y="17207"/>
                  <a:pt x="20612" y="17240"/>
                  <a:pt x="20616" y="17273"/>
                </a:cubicBezTo>
                <a:cubicBezTo>
                  <a:pt x="20539" y="18625"/>
                  <a:pt x="18774" y="20618"/>
                  <a:pt x="16445" y="20618"/>
                </a:cubicBezTo>
                <a:moveTo>
                  <a:pt x="21600" y="17174"/>
                </a:moveTo>
                <a:lnTo>
                  <a:pt x="21592" y="17174"/>
                </a:lnTo>
                <a:cubicBezTo>
                  <a:pt x="21592" y="16768"/>
                  <a:pt x="21427" y="16399"/>
                  <a:pt x="21161" y="16133"/>
                </a:cubicBezTo>
                <a:cubicBezTo>
                  <a:pt x="21082" y="16054"/>
                  <a:pt x="20994" y="15988"/>
                  <a:pt x="20899" y="15929"/>
                </a:cubicBezTo>
                <a:lnTo>
                  <a:pt x="16743" y="12697"/>
                </a:lnTo>
                <a:cubicBezTo>
                  <a:pt x="16476" y="12430"/>
                  <a:pt x="16108" y="12265"/>
                  <a:pt x="15701" y="12265"/>
                </a:cubicBezTo>
                <a:cubicBezTo>
                  <a:pt x="15368" y="12265"/>
                  <a:pt x="15065" y="12380"/>
                  <a:pt x="14819" y="12567"/>
                </a:cubicBezTo>
                <a:lnTo>
                  <a:pt x="13659" y="13736"/>
                </a:lnTo>
                <a:lnTo>
                  <a:pt x="13656" y="13733"/>
                </a:lnTo>
                <a:cubicBezTo>
                  <a:pt x="13477" y="13934"/>
                  <a:pt x="13218" y="14063"/>
                  <a:pt x="12928" y="14063"/>
                </a:cubicBezTo>
                <a:cubicBezTo>
                  <a:pt x="12595" y="14063"/>
                  <a:pt x="12303" y="13897"/>
                  <a:pt x="12125" y="13645"/>
                </a:cubicBezTo>
                <a:cubicBezTo>
                  <a:pt x="12119" y="13654"/>
                  <a:pt x="12111" y="13663"/>
                  <a:pt x="12104" y="13674"/>
                </a:cubicBezTo>
                <a:cubicBezTo>
                  <a:pt x="10500" y="12510"/>
                  <a:pt x="9078" y="11108"/>
                  <a:pt x="7916" y="9502"/>
                </a:cubicBezTo>
                <a:cubicBezTo>
                  <a:pt x="7927" y="9495"/>
                  <a:pt x="7937" y="9486"/>
                  <a:pt x="7949" y="9479"/>
                </a:cubicBezTo>
                <a:cubicBezTo>
                  <a:pt x="7693" y="9299"/>
                  <a:pt x="7525" y="9004"/>
                  <a:pt x="7525" y="8668"/>
                </a:cubicBezTo>
                <a:cubicBezTo>
                  <a:pt x="7525" y="8367"/>
                  <a:pt x="7662" y="8101"/>
                  <a:pt x="7873" y="7920"/>
                </a:cubicBezTo>
                <a:lnTo>
                  <a:pt x="7872" y="7918"/>
                </a:lnTo>
                <a:lnTo>
                  <a:pt x="9026" y="6773"/>
                </a:lnTo>
                <a:cubicBezTo>
                  <a:pt x="9213" y="6528"/>
                  <a:pt x="9327" y="6224"/>
                  <a:pt x="9327" y="5891"/>
                </a:cubicBezTo>
                <a:cubicBezTo>
                  <a:pt x="9327" y="5485"/>
                  <a:pt x="9162" y="5116"/>
                  <a:pt x="8896" y="4850"/>
                </a:cubicBezTo>
                <a:lnTo>
                  <a:pt x="5663" y="693"/>
                </a:lnTo>
                <a:cubicBezTo>
                  <a:pt x="5604" y="599"/>
                  <a:pt x="5538" y="510"/>
                  <a:pt x="5459" y="432"/>
                </a:cubicBezTo>
                <a:cubicBezTo>
                  <a:pt x="5193" y="165"/>
                  <a:pt x="4825" y="0"/>
                  <a:pt x="4418" y="0"/>
                </a:cubicBezTo>
                <a:cubicBezTo>
                  <a:pt x="2455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3" y="7373"/>
                </a:lnTo>
                <a:cubicBezTo>
                  <a:pt x="3436" y="13255"/>
                  <a:pt x="8345" y="18164"/>
                  <a:pt x="14228" y="21117"/>
                </a:cubicBezTo>
                <a:lnTo>
                  <a:pt x="14244" y="21101"/>
                </a:lnTo>
                <a:cubicBezTo>
                  <a:pt x="14912" y="21418"/>
                  <a:pt x="15657" y="21600"/>
                  <a:pt x="16445" y="21600"/>
                </a:cubicBezTo>
                <a:cubicBezTo>
                  <a:pt x="19292" y="21600"/>
                  <a:pt x="21600" y="19145"/>
                  <a:pt x="21600" y="17182"/>
                </a:cubicBezTo>
                <a:cubicBezTo>
                  <a:pt x="21600" y="17179"/>
                  <a:pt x="21600" y="17177"/>
                  <a:pt x="21600" y="1717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9" name="Shape 2629"/>
          <p:cNvSpPr/>
          <p:nvPr/>
        </p:nvSpPr>
        <p:spPr>
          <a:xfrm>
            <a:off x="8384604" y="4181049"/>
            <a:ext cx="27940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30" name="Shape 2630"/>
          <p:cNvSpPr/>
          <p:nvPr/>
        </p:nvSpPr>
        <p:spPr>
          <a:xfrm>
            <a:off x="8981348" y="4181049"/>
            <a:ext cx="15236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07" y="18651"/>
                </a:moveTo>
                <a:lnTo>
                  <a:pt x="10795" y="12327"/>
                </a:lnTo>
                <a:lnTo>
                  <a:pt x="10781" y="12326"/>
                </a:lnTo>
                <a:cubicBezTo>
                  <a:pt x="10785" y="12307"/>
                  <a:pt x="10800" y="12292"/>
                  <a:pt x="10800" y="12273"/>
                </a:cubicBezTo>
                <a:cubicBezTo>
                  <a:pt x="10800" y="12001"/>
                  <a:pt x="10398" y="11782"/>
                  <a:pt x="9900" y="11782"/>
                </a:cubicBezTo>
                <a:lnTo>
                  <a:pt x="2149" y="11782"/>
                </a:lnTo>
                <a:lnTo>
                  <a:pt x="8749" y="982"/>
                </a:lnTo>
                <a:lnTo>
                  <a:pt x="15850" y="982"/>
                </a:lnTo>
                <a:lnTo>
                  <a:pt x="11436" y="8190"/>
                </a:lnTo>
                <a:lnTo>
                  <a:pt x="11447" y="8192"/>
                </a:lnTo>
                <a:cubicBezTo>
                  <a:pt x="11417" y="8241"/>
                  <a:pt x="11391" y="8291"/>
                  <a:pt x="11391" y="8345"/>
                </a:cubicBezTo>
                <a:cubicBezTo>
                  <a:pt x="11391" y="8617"/>
                  <a:pt x="11794" y="8836"/>
                  <a:pt x="12291" y="8836"/>
                </a:cubicBezTo>
                <a:lnTo>
                  <a:pt x="19195" y="8836"/>
                </a:lnTo>
                <a:cubicBezTo>
                  <a:pt x="19195" y="8836"/>
                  <a:pt x="9507" y="18651"/>
                  <a:pt x="9507" y="18651"/>
                </a:cubicBezTo>
                <a:close/>
                <a:moveTo>
                  <a:pt x="21600" y="8345"/>
                </a:moveTo>
                <a:cubicBezTo>
                  <a:pt x="21600" y="8074"/>
                  <a:pt x="21197" y="7855"/>
                  <a:pt x="20700" y="7855"/>
                </a:cubicBezTo>
                <a:lnTo>
                  <a:pt x="13541" y="7855"/>
                </a:lnTo>
                <a:lnTo>
                  <a:pt x="17954" y="646"/>
                </a:lnTo>
                <a:lnTo>
                  <a:pt x="17944" y="644"/>
                </a:lnTo>
                <a:cubicBezTo>
                  <a:pt x="17974" y="595"/>
                  <a:pt x="18000" y="545"/>
                  <a:pt x="18000" y="491"/>
                </a:cubicBezTo>
                <a:cubicBezTo>
                  <a:pt x="18000" y="220"/>
                  <a:pt x="17598" y="0"/>
                  <a:pt x="17100" y="0"/>
                </a:cubicBezTo>
                <a:lnTo>
                  <a:pt x="8101" y="0"/>
                </a:lnTo>
                <a:cubicBezTo>
                  <a:pt x="7703" y="0"/>
                  <a:pt x="7376" y="143"/>
                  <a:pt x="7257" y="337"/>
                </a:cubicBezTo>
                <a:lnTo>
                  <a:pt x="7246" y="335"/>
                </a:lnTo>
                <a:lnTo>
                  <a:pt x="47" y="12117"/>
                </a:lnTo>
                <a:lnTo>
                  <a:pt x="57" y="12120"/>
                </a:lnTo>
                <a:cubicBezTo>
                  <a:pt x="27" y="12168"/>
                  <a:pt x="0" y="12218"/>
                  <a:pt x="0" y="12273"/>
                </a:cubicBezTo>
                <a:cubicBezTo>
                  <a:pt x="0" y="12544"/>
                  <a:pt x="403" y="12764"/>
                  <a:pt x="900" y="12764"/>
                </a:cubicBezTo>
                <a:lnTo>
                  <a:pt x="8895" y="12764"/>
                </a:lnTo>
                <a:lnTo>
                  <a:pt x="7206" y="21055"/>
                </a:lnTo>
                <a:lnTo>
                  <a:pt x="7220" y="21056"/>
                </a:lnTo>
                <a:cubicBezTo>
                  <a:pt x="7216" y="21074"/>
                  <a:pt x="7200" y="21090"/>
                  <a:pt x="7200" y="21109"/>
                </a:cubicBezTo>
                <a:cubicBezTo>
                  <a:pt x="7200" y="21380"/>
                  <a:pt x="7603" y="21600"/>
                  <a:pt x="8101" y="21600"/>
                </a:cubicBezTo>
                <a:cubicBezTo>
                  <a:pt x="8464" y="21600"/>
                  <a:pt x="8761" y="21480"/>
                  <a:pt x="8900" y="21310"/>
                </a:cubicBezTo>
                <a:lnTo>
                  <a:pt x="8918" y="21315"/>
                </a:lnTo>
                <a:lnTo>
                  <a:pt x="21517" y="8551"/>
                </a:lnTo>
                <a:lnTo>
                  <a:pt x="21513" y="8550"/>
                </a:lnTo>
                <a:cubicBezTo>
                  <a:pt x="21567" y="8487"/>
                  <a:pt x="21600" y="8419"/>
                  <a:pt x="21600" y="83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31" name="Shape 2631"/>
          <p:cNvSpPr/>
          <p:nvPr/>
        </p:nvSpPr>
        <p:spPr>
          <a:xfrm>
            <a:off x="9451126" y="4206442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69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69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6"/>
                  <a:pt x="2847" y="8400"/>
                  <a:pt x="3436" y="8400"/>
                </a:cubicBezTo>
                <a:cubicBezTo>
                  <a:pt x="4026" y="8400"/>
                  <a:pt x="4549" y="8076"/>
                  <a:pt x="4909" y="7573"/>
                </a:cubicBezTo>
                <a:cubicBezTo>
                  <a:pt x="5269" y="8076"/>
                  <a:pt x="5792" y="8400"/>
                  <a:pt x="6382" y="8400"/>
                </a:cubicBezTo>
                <a:cubicBezTo>
                  <a:pt x="6971" y="8400"/>
                  <a:pt x="7495" y="8076"/>
                  <a:pt x="7855" y="7573"/>
                </a:cubicBezTo>
                <a:cubicBezTo>
                  <a:pt x="8215" y="8076"/>
                  <a:pt x="8738" y="8400"/>
                  <a:pt x="9327" y="8400"/>
                </a:cubicBezTo>
                <a:cubicBezTo>
                  <a:pt x="9917" y="8400"/>
                  <a:pt x="10440" y="8076"/>
                  <a:pt x="10800" y="7573"/>
                </a:cubicBezTo>
                <a:cubicBezTo>
                  <a:pt x="11160" y="8076"/>
                  <a:pt x="11683" y="8400"/>
                  <a:pt x="12273" y="8400"/>
                </a:cubicBezTo>
                <a:cubicBezTo>
                  <a:pt x="12862" y="8400"/>
                  <a:pt x="13385" y="8076"/>
                  <a:pt x="13745" y="7573"/>
                </a:cubicBezTo>
                <a:cubicBezTo>
                  <a:pt x="14105" y="8076"/>
                  <a:pt x="14629" y="8400"/>
                  <a:pt x="15218" y="8400"/>
                </a:cubicBezTo>
                <a:cubicBezTo>
                  <a:pt x="15808" y="8400"/>
                  <a:pt x="16331" y="8076"/>
                  <a:pt x="16691" y="7573"/>
                </a:cubicBezTo>
                <a:cubicBezTo>
                  <a:pt x="17051" y="8076"/>
                  <a:pt x="17574" y="8400"/>
                  <a:pt x="18164" y="8400"/>
                </a:cubicBezTo>
                <a:cubicBezTo>
                  <a:pt x="18753" y="8400"/>
                  <a:pt x="19276" y="8076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69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69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69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69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69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69"/>
                  <a:pt x="7635" y="13200"/>
                  <a:pt x="7364" y="13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32" name="Shape 2632"/>
          <p:cNvSpPr/>
          <p:nvPr/>
        </p:nvSpPr>
        <p:spPr>
          <a:xfrm>
            <a:off x="10009781" y="4181049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33" name="Shape 2633"/>
          <p:cNvSpPr/>
          <p:nvPr/>
        </p:nvSpPr>
        <p:spPr>
          <a:xfrm>
            <a:off x="10517648" y="418104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34" name="Shape 2634"/>
          <p:cNvSpPr/>
          <p:nvPr/>
        </p:nvSpPr>
        <p:spPr>
          <a:xfrm>
            <a:off x="11050909" y="418104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4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800" y="3145"/>
                </a:lnTo>
                <a:lnTo>
                  <a:pt x="11480" y="2491"/>
                </a:lnTo>
                <a:cubicBezTo>
                  <a:pt x="12493" y="1518"/>
                  <a:pt x="13820" y="982"/>
                  <a:pt x="15218" y="982"/>
                </a:cubicBezTo>
                <a:cubicBezTo>
                  <a:pt x="18196" y="982"/>
                  <a:pt x="20618" y="3404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4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41" name="Shape 2707"/>
          <p:cNvSpPr/>
          <p:nvPr/>
        </p:nvSpPr>
        <p:spPr>
          <a:xfrm>
            <a:off x="5690696" y="1320501"/>
            <a:ext cx="832910" cy="31546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45" tIns="19045" rIns="19045" bIns="19045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pPr algn="ctr"/>
            <a:r>
              <a:rPr lang="en-US" sz="1800" b="0" dirty="0">
                <a:solidFill>
                  <a:schemeClr val="tx1"/>
                </a:solidFill>
                <a:latin typeface="Lato Regular" charset="0"/>
              </a:rPr>
              <a:t>GENERAL</a:t>
            </a:r>
            <a:endParaRPr sz="1800" b="0" dirty="0">
              <a:solidFill>
                <a:schemeClr val="tx1"/>
              </a:solidFill>
              <a:latin typeface="Lat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71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1587" y="0"/>
            <a:ext cx="1218882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TextBox 12"/>
          <p:cNvSpPr txBox="1"/>
          <p:nvPr/>
        </p:nvSpPr>
        <p:spPr>
          <a:xfrm>
            <a:off x="3021013" y="1874728"/>
            <a:ext cx="614997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50" b="1" i="1" dirty="0" err="1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</a:t>
            </a:r>
            <a:r>
              <a:rPr lang="en-US" sz="9950" b="1" i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 du </a:t>
            </a:r>
            <a:r>
              <a:rPr lang="en-US" sz="9950" b="1" i="1" dirty="0" err="1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projet</a:t>
            </a:r>
            <a:endParaRPr lang="en-US" sz="9950" b="1" i="1" dirty="0">
              <a:solidFill>
                <a:schemeClr val="bg1"/>
              </a:solidFill>
              <a:latin typeface="Playfair Display" charset="0"/>
              <a:ea typeface="Playfair Display" charset="0"/>
              <a:cs typeface="Playfair Display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1353800" y="6438900"/>
            <a:ext cx="419100" cy="419100"/>
            <a:chOff x="22713283" y="12877800"/>
            <a:chExt cx="838200" cy="838200"/>
          </a:xfrm>
        </p:grpSpPr>
        <p:sp>
          <p:nvSpPr>
            <p:cNvPr id="20" name="Rectangle 19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56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2" y="926273"/>
            <a:ext cx="2844183" cy="5931728"/>
            <a:chOff x="944559" y="4880241"/>
            <a:chExt cx="7469288" cy="4879296"/>
          </a:xfrm>
        </p:grpSpPr>
        <p:sp>
          <p:nvSpPr>
            <p:cNvPr id="23" name="TextBox 22"/>
            <p:cNvSpPr txBox="1"/>
            <p:nvPr/>
          </p:nvSpPr>
          <p:spPr>
            <a:xfrm>
              <a:off x="1306738" y="4880241"/>
              <a:ext cx="7107109" cy="121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tx2">
                      <a:lumMod val="7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1- Contexte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2- Problématique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3- Objectifs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4- Méthodologie de démarche suivie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32081" y="2440522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5062FAE-B84E-DA43-83D0-A74B6B492767}"/>
              </a:ext>
            </a:extLst>
          </p:cNvPr>
          <p:cNvGrpSpPr/>
          <p:nvPr/>
        </p:nvGrpSpPr>
        <p:grpSpPr>
          <a:xfrm>
            <a:off x="3381188" y="184475"/>
            <a:ext cx="8617771" cy="1827689"/>
            <a:chOff x="3381188" y="184475"/>
            <a:chExt cx="8617771" cy="182768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216E1EF-839E-444A-A0E4-970A2B7B2150}"/>
                </a:ext>
              </a:extLst>
            </p:cNvPr>
            <p:cNvSpPr/>
            <p:nvPr/>
          </p:nvSpPr>
          <p:spPr>
            <a:xfrm>
              <a:off x="3607344" y="1088834"/>
              <a:ext cx="839161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" dirty="0">
                  <a:solidFill>
                    <a:schemeClr val="bg1"/>
                  </a:solidFill>
                  <a:latin typeface="Lato" charset="0"/>
                </a:rPr>
                <a:t>Utilisation d'une même voiture particulière par plusieurs personnes effectuant le même trajet (notamment afin d'alléger le trafic routier et de partager les frais de transport).</a:t>
              </a:r>
            </a:p>
            <a:p>
              <a:pPr algn="r"/>
              <a:r>
                <a:rPr lang="fr" i="1" dirty="0">
                  <a:solidFill>
                    <a:schemeClr val="bg1"/>
                  </a:solidFill>
                  <a:latin typeface="Lato" charset="0"/>
                </a:rPr>
                <a:t>Larousse</a:t>
              </a:r>
              <a:endParaRPr lang="en-US" i="1" dirty="0">
                <a:solidFill>
                  <a:schemeClr val="bg1"/>
                </a:solidFill>
                <a:latin typeface="Lato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CB02E1E-03C7-414D-B1DE-5B0204FEDCCB}"/>
                </a:ext>
              </a:extLst>
            </p:cNvPr>
            <p:cNvSpPr txBox="1"/>
            <p:nvPr/>
          </p:nvSpPr>
          <p:spPr>
            <a:xfrm>
              <a:off x="3607345" y="184475"/>
              <a:ext cx="3383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Définition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844D756-9E95-3948-9590-8E371B93B64F}"/>
                </a:ext>
              </a:extLst>
            </p:cNvPr>
            <p:cNvSpPr/>
            <p:nvPr/>
          </p:nvSpPr>
          <p:spPr>
            <a:xfrm>
              <a:off x="3381188" y="683787"/>
              <a:ext cx="3093844" cy="56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2238186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2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2" y="926273"/>
            <a:ext cx="2844183" cy="5931728"/>
            <a:chOff x="944559" y="4880241"/>
            <a:chExt cx="7469288" cy="4879296"/>
          </a:xfrm>
        </p:grpSpPr>
        <p:sp>
          <p:nvSpPr>
            <p:cNvPr id="23" name="TextBox 22"/>
            <p:cNvSpPr txBox="1"/>
            <p:nvPr/>
          </p:nvSpPr>
          <p:spPr>
            <a:xfrm>
              <a:off x="1306738" y="4880241"/>
              <a:ext cx="7107109" cy="121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1- Contexte</a:t>
              </a:r>
            </a:p>
            <a:p>
              <a:r>
                <a:rPr lang="fr-FR" dirty="0">
                  <a:solidFill>
                    <a:schemeClr val="tx2">
                      <a:lumMod val="7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2- Problématique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3- Objectifs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4- Méthodologie de démarche suivie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32081" y="2440522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730240-2A3F-7D48-A4B0-2F53958C9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753" y="2387014"/>
            <a:ext cx="824079" cy="82407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01DB41-810B-A148-84BA-E0D8DD0E5D23}"/>
              </a:ext>
            </a:extLst>
          </p:cNvPr>
          <p:cNvSpPr/>
          <p:nvPr/>
        </p:nvSpPr>
        <p:spPr>
          <a:xfrm>
            <a:off x="6095999" y="2655966"/>
            <a:ext cx="5863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Dépense du déplacement, entretien de plus en plus cher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0653DE-3191-BC4B-B176-A630DB3F4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263" y="3849561"/>
            <a:ext cx="824079" cy="82407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F6FBBB0-27F8-DB47-B7E0-84772266BE1A}"/>
              </a:ext>
            </a:extLst>
          </p:cNvPr>
          <p:cNvSpPr/>
          <p:nvPr/>
        </p:nvSpPr>
        <p:spPr>
          <a:xfrm>
            <a:off x="6095999" y="4118512"/>
            <a:ext cx="5863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Les villes s’engorgent, embouteillage et la pollution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6FD40F-B345-A64B-A573-034974077736}"/>
              </a:ext>
            </a:extLst>
          </p:cNvPr>
          <p:cNvSpPr/>
          <p:nvPr/>
        </p:nvSpPr>
        <p:spPr>
          <a:xfrm>
            <a:off x="6095999" y="1143317"/>
            <a:ext cx="5863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Les approches classiques se limitent aux offres planifiées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E32A88-A1AF-7F46-A51C-388B4537A3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6263" y="894681"/>
            <a:ext cx="824079" cy="82407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E423E07-EA65-2D41-9737-A6CD91E98CDE}"/>
              </a:ext>
            </a:extLst>
          </p:cNvPr>
          <p:cNvSpPr/>
          <p:nvPr/>
        </p:nvSpPr>
        <p:spPr>
          <a:xfrm>
            <a:off x="6095999" y="5621125"/>
            <a:ext cx="5863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Trajets quotidien long, ennuyeux et stressants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19BEFC8-415F-194B-A238-D8A6B04FDB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753" y="5327059"/>
            <a:ext cx="824079" cy="82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53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5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2" y="926273"/>
            <a:ext cx="2844183" cy="5931728"/>
            <a:chOff x="944559" y="4880241"/>
            <a:chExt cx="7469288" cy="4879296"/>
          </a:xfrm>
        </p:grpSpPr>
        <p:sp>
          <p:nvSpPr>
            <p:cNvPr id="23" name="TextBox 22"/>
            <p:cNvSpPr txBox="1"/>
            <p:nvPr/>
          </p:nvSpPr>
          <p:spPr>
            <a:xfrm>
              <a:off x="1306738" y="4880241"/>
              <a:ext cx="7107109" cy="121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1- Contexte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2- Problématique</a:t>
              </a:r>
            </a:p>
            <a:p>
              <a:r>
                <a:rPr lang="fr-FR" dirty="0">
                  <a:solidFill>
                    <a:schemeClr val="tx2">
                      <a:lumMod val="7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3- Objectifs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4- Méthodologie de démarche suivie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32081" y="2440522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B40F6C-703F-7E41-AAFE-AFFBE3C5B3F9}"/>
              </a:ext>
            </a:extLst>
          </p:cNvPr>
          <p:cNvGrpSpPr/>
          <p:nvPr/>
        </p:nvGrpSpPr>
        <p:grpSpPr>
          <a:xfrm>
            <a:off x="4296043" y="487220"/>
            <a:ext cx="7097485" cy="814922"/>
            <a:chOff x="4499428" y="2440522"/>
            <a:chExt cx="7097485" cy="81492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865A822-F4A8-C34E-B150-CD63032E7790}"/>
                </a:ext>
              </a:extLst>
            </p:cNvPr>
            <p:cNvSpPr/>
            <p:nvPr/>
          </p:nvSpPr>
          <p:spPr>
            <a:xfrm>
              <a:off x="4499428" y="2440522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9B0C923-B0EE-6246-BF49-66FBC64C76A4}"/>
                </a:ext>
              </a:extLst>
            </p:cNvPr>
            <p:cNvSpPr/>
            <p:nvPr/>
          </p:nvSpPr>
          <p:spPr>
            <a:xfrm>
              <a:off x="5116210" y="2663317"/>
              <a:ext cx="58639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Le choix entre les trajets planifiés et les trajets instantanés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EE63BE-084B-5248-8A8C-66E3B53F8BB6}"/>
              </a:ext>
            </a:extLst>
          </p:cNvPr>
          <p:cNvGrpSpPr/>
          <p:nvPr/>
        </p:nvGrpSpPr>
        <p:grpSpPr>
          <a:xfrm>
            <a:off x="4296042" y="2047770"/>
            <a:ext cx="7097485" cy="814922"/>
            <a:chOff x="4499428" y="2440522"/>
            <a:chExt cx="7097485" cy="814922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FA14EAA-BDB1-1840-8E09-2205266BAE01}"/>
                </a:ext>
              </a:extLst>
            </p:cNvPr>
            <p:cNvSpPr/>
            <p:nvPr/>
          </p:nvSpPr>
          <p:spPr>
            <a:xfrm>
              <a:off x="4499428" y="2440522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E859B9D-10A8-5A4F-BC64-8287ACB36225}"/>
                </a:ext>
              </a:extLst>
            </p:cNvPr>
            <p:cNvSpPr/>
            <p:nvPr/>
          </p:nvSpPr>
          <p:spPr>
            <a:xfrm>
              <a:off x="5729383" y="2663317"/>
              <a:ext cx="463757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Partage des charges entre plusieurs personnes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FBEEB9-8AE0-284E-AD50-4ED7AE8DB1FE}"/>
              </a:ext>
            </a:extLst>
          </p:cNvPr>
          <p:cNvGrpSpPr/>
          <p:nvPr/>
        </p:nvGrpSpPr>
        <p:grpSpPr>
          <a:xfrm>
            <a:off x="4296042" y="3602556"/>
            <a:ext cx="7097485" cy="814922"/>
            <a:chOff x="4499428" y="2440522"/>
            <a:chExt cx="7097485" cy="814922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3D923E98-D25A-5F47-8B29-912EA05D03F7}"/>
                </a:ext>
              </a:extLst>
            </p:cNvPr>
            <p:cNvSpPr/>
            <p:nvPr/>
          </p:nvSpPr>
          <p:spPr>
            <a:xfrm>
              <a:off x="4499428" y="2440522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7897C4F-8640-854E-9E5E-260ADE36F5B4}"/>
                </a:ext>
              </a:extLst>
            </p:cNvPr>
            <p:cNvSpPr/>
            <p:nvPr/>
          </p:nvSpPr>
          <p:spPr>
            <a:xfrm>
              <a:off x="6440583" y="2663317"/>
              <a:ext cx="35744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Algorithme de jumelage intelligent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13E68EC-66A3-554B-8486-7FE9821A181C}"/>
              </a:ext>
            </a:extLst>
          </p:cNvPr>
          <p:cNvGrpSpPr/>
          <p:nvPr/>
        </p:nvGrpSpPr>
        <p:grpSpPr>
          <a:xfrm>
            <a:off x="4260744" y="5230278"/>
            <a:ext cx="7097485" cy="814922"/>
            <a:chOff x="4499428" y="2440522"/>
            <a:chExt cx="7097485" cy="814922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1355AA17-0F5E-3A42-9BA1-8B4E6E8ED006}"/>
                </a:ext>
              </a:extLst>
            </p:cNvPr>
            <p:cNvSpPr/>
            <p:nvPr/>
          </p:nvSpPr>
          <p:spPr>
            <a:xfrm>
              <a:off x="4499428" y="2440522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EBB3C75-5C4D-9046-BF28-9435D6CECF65}"/>
                </a:ext>
              </a:extLst>
            </p:cNvPr>
            <p:cNvSpPr/>
            <p:nvPr/>
          </p:nvSpPr>
          <p:spPr>
            <a:xfrm>
              <a:off x="5353672" y="2663317"/>
              <a:ext cx="58639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Trajets conviviaux avec possibilité de choix des préférences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93FF4BF-799C-8A47-A460-8A4A043C4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389" y="2678145"/>
            <a:ext cx="1339223" cy="13392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C0CA87-D007-E044-826F-90493CB09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080" y="2707262"/>
            <a:ext cx="1339223" cy="13392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745DBC-BC41-E74D-A24E-3C33FC88A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7771" y="2658655"/>
            <a:ext cx="1339224" cy="133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89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7.40741E-7 L 0.00118 -0.6645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3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2" y="926273"/>
            <a:ext cx="2844183" cy="5931728"/>
            <a:chOff x="944559" y="4880241"/>
            <a:chExt cx="7469288" cy="4879296"/>
          </a:xfrm>
        </p:grpSpPr>
        <p:sp>
          <p:nvSpPr>
            <p:cNvPr id="23" name="TextBox 22"/>
            <p:cNvSpPr txBox="1"/>
            <p:nvPr/>
          </p:nvSpPr>
          <p:spPr>
            <a:xfrm>
              <a:off x="1306738" y="4880241"/>
              <a:ext cx="7107109" cy="121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1- Contexte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2- Problématique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3- Objectifs</a:t>
              </a:r>
            </a:p>
            <a:p>
              <a:r>
                <a:rPr lang="fr-FR" dirty="0">
                  <a:solidFill>
                    <a:schemeClr val="tx2">
                      <a:lumMod val="7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4- Méthodologie de démarche suivie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32081" y="2440522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8F1D12-5465-0A4F-8C08-34580924F05E}"/>
              </a:ext>
            </a:extLst>
          </p:cNvPr>
          <p:cNvSpPr txBox="1"/>
          <p:nvPr/>
        </p:nvSpPr>
        <p:spPr>
          <a:xfrm>
            <a:off x="5620982" y="3075057"/>
            <a:ext cx="4331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Méthodologie agile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D6A67E-53B9-C342-91E0-E12058F25EC7}"/>
              </a:ext>
            </a:extLst>
          </p:cNvPr>
          <p:cNvGrpSpPr/>
          <p:nvPr/>
        </p:nvGrpSpPr>
        <p:grpSpPr>
          <a:xfrm>
            <a:off x="4033148" y="926273"/>
            <a:ext cx="2147695" cy="2263435"/>
            <a:chOff x="4201897" y="509498"/>
            <a:chExt cx="2147695" cy="226343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629B23A-ED2D-D44A-9713-CBE597569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897" y="509498"/>
              <a:ext cx="1894103" cy="1894103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198EC1-C615-EC45-948F-418C49320321}"/>
                </a:ext>
              </a:extLst>
            </p:cNvPr>
            <p:cNvSpPr/>
            <p:nvPr/>
          </p:nvSpPr>
          <p:spPr>
            <a:xfrm>
              <a:off x="4307029" y="2403601"/>
              <a:ext cx="204256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i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Lato" charset="0"/>
                </a:rPr>
                <a:t>PRODUCT BACKLOG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838BE8-74DA-D141-AED7-96DA0749B364}"/>
              </a:ext>
            </a:extLst>
          </p:cNvPr>
          <p:cNvGrpSpPr/>
          <p:nvPr/>
        </p:nvGrpSpPr>
        <p:grpSpPr>
          <a:xfrm>
            <a:off x="4475977" y="4298616"/>
            <a:ext cx="1620022" cy="1738663"/>
            <a:chOff x="7188461" y="1664937"/>
            <a:chExt cx="1620022" cy="173866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E2C3444-1272-0746-A6ED-3A54EC4F6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8461" y="1664937"/>
              <a:ext cx="1620022" cy="1620022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39FC978-19C4-8F45-A607-7E17AF2B2D1D}"/>
                </a:ext>
              </a:extLst>
            </p:cNvPr>
            <p:cNvSpPr/>
            <p:nvPr/>
          </p:nvSpPr>
          <p:spPr>
            <a:xfrm>
              <a:off x="7440421" y="3034268"/>
              <a:ext cx="8750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i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Lato" charset="0"/>
                </a:rPr>
                <a:t>SPRINT</a:t>
              </a:r>
            </a:p>
          </p:txBody>
        </p:sp>
      </p:grpSp>
      <p:sp>
        <p:nvSpPr>
          <p:cNvPr id="13" name="Down Arrow 12">
            <a:extLst>
              <a:ext uri="{FF2B5EF4-FFF2-40B4-BE49-F238E27FC236}">
                <a16:creationId xmlns:a16="http://schemas.microsoft.com/office/drawing/2014/main" id="{E2C06FFD-56DB-DC40-81E8-4529FB2EE33A}"/>
              </a:ext>
            </a:extLst>
          </p:cNvPr>
          <p:cNvSpPr/>
          <p:nvPr/>
        </p:nvSpPr>
        <p:spPr>
          <a:xfrm>
            <a:off x="4932455" y="3286929"/>
            <a:ext cx="355332" cy="106397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60000"/>
                  <a:lumOff val="40000"/>
                </a:schemeClr>
              </a:solidFill>
              <a:highlight>
                <a:srgbClr val="FFFF00"/>
              </a:highlight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4B844F0-A643-6246-87A6-CA1720A725E3}"/>
              </a:ext>
            </a:extLst>
          </p:cNvPr>
          <p:cNvGrpSpPr/>
          <p:nvPr/>
        </p:nvGrpSpPr>
        <p:grpSpPr>
          <a:xfrm>
            <a:off x="4084667" y="2113316"/>
            <a:ext cx="6923884" cy="6275899"/>
            <a:chOff x="4351363" y="926273"/>
            <a:chExt cx="6923884" cy="627589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B7DF3A9-210B-FC4D-B9E9-54D6B2568DF6}"/>
                </a:ext>
              </a:extLst>
            </p:cNvPr>
            <p:cNvGrpSpPr/>
            <p:nvPr/>
          </p:nvGrpSpPr>
          <p:grpSpPr>
            <a:xfrm>
              <a:off x="9633557" y="3731823"/>
              <a:ext cx="1547636" cy="1547636"/>
              <a:chOff x="4143888" y="2729321"/>
              <a:chExt cx="1547636" cy="1547636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8567F95-5DF0-A640-85F0-73497C632B5C}"/>
                  </a:ext>
                </a:extLst>
              </p:cNvPr>
              <p:cNvSpPr/>
              <p:nvPr/>
            </p:nvSpPr>
            <p:spPr>
              <a:xfrm>
                <a:off x="4143888" y="2729321"/>
                <a:ext cx="1547636" cy="1547636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F3634A9-400F-9946-9876-DEE3650EA74F}"/>
                  </a:ext>
                </a:extLst>
              </p:cNvPr>
              <p:cNvSpPr txBox="1"/>
              <p:nvPr/>
            </p:nvSpPr>
            <p:spPr>
              <a:xfrm>
                <a:off x="4143888" y="2729321"/>
                <a:ext cx="1547636" cy="154763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600" b="1" kern="1200" dirty="0" err="1">
                    <a:solidFill>
                      <a:schemeClr val="bg1"/>
                    </a:solidFill>
                  </a:rPr>
                  <a:t>Refacotring</a:t>
                </a:r>
                <a:endParaRPr lang="fr-FR" sz="1600" b="1" kern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69F0560-5000-F94D-8432-F7D55F726EAA}"/>
                </a:ext>
              </a:extLst>
            </p:cNvPr>
            <p:cNvGrpSpPr/>
            <p:nvPr/>
          </p:nvGrpSpPr>
          <p:grpSpPr>
            <a:xfrm>
              <a:off x="4351363" y="926273"/>
              <a:ext cx="6923884" cy="6275899"/>
              <a:chOff x="4355507" y="962272"/>
              <a:chExt cx="6923884" cy="6275899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29773EC-8A35-C845-A17B-C96C1C8F28CA}"/>
                  </a:ext>
                </a:extLst>
              </p:cNvPr>
              <p:cNvGrpSpPr/>
              <p:nvPr/>
            </p:nvGrpSpPr>
            <p:grpSpPr>
              <a:xfrm>
                <a:off x="6970955" y="962272"/>
                <a:ext cx="4210238" cy="1685319"/>
                <a:chOff x="1481286" y="-40230"/>
                <a:chExt cx="4210238" cy="1685319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94B9080-68FD-E84A-B0EA-E12A82E58108}"/>
                    </a:ext>
                  </a:extLst>
                </p:cNvPr>
                <p:cNvSpPr/>
                <p:nvPr/>
              </p:nvSpPr>
              <p:spPr>
                <a:xfrm>
                  <a:off x="4143888" y="97453"/>
                  <a:ext cx="1547636" cy="1547636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4B43731-AF82-5048-9EA3-96E35A1978AA}"/>
                    </a:ext>
                  </a:extLst>
                </p:cNvPr>
                <p:cNvSpPr txBox="1"/>
                <p:nvPr/>
              </p:nvSpPr>
              <p:spPr>
                <a:xfrm>
                  <a:off x="1481286" y="-40230"/>
                  <a:ext cx="1547636" cy="154763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20320" tIns="20320" rIns="20320" bIns="20320" numCol="1" spcCol="1270" anchor="ctr" anchorCtr="0">
                  <a:noAutofit/>
                </a:bodyPr>
                <a:lstStyle/>
                <a:p>
                  <a:pPr marL="0" lvl="0" indent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fr-FR" sz="1600" b="1" kern="1200" dirty="0">
                      <a:solidFill>
                        <a:schemeClr val="bg1"/>
                      </a:solidFill>
                    </a:rPr>
                    <a:t>Tests</a:t>
                  </a:r>
                </a:p>
              </p:txBody>
            </p:sp>
          </p:grpSp>
          <p:sp>
            <p:nvSpPr>
              <p:cNvPr id="35" name="Circular Arrow 34">
                <a:extLst>
                  <a:ext uri="{FF2B5EF4-FFF2-40B4-BE49-F238E27FC236}">
                    <a16:creationId xmlns:a16="http://schemas.microsoft.com/office/drawing/2014/main" id="{A16BAB35-5D43-F945-AF94-CFFBD639A788}"/>
                  </a:ext>
                </a:extLst>
              </p:cNvPr>
              <p:cNvSpPr/>
              <p:nvPr/>
            </p:nvSpPr>
            <p:spPr>
              <a:xfrm>
                <a:off x="6903491" y="1001758"/>
                <a:ext cx="4375900" cy="4375900"/>
              </a:xfrm>
              <a:prstGeom prst="circularArrow">
                <a:avLst>
                  <a:gd name="adj1" fmla="val 6897"/>
                  <a:gd name="adj2" fmla="val 464920"/>
                  <a:gd name="adj3" fmla="val 551234"/>
                  <a:gd name="adj4" fmla="val 20583846"/>
                  <a:gd name="adj5" fmla="val 8046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Circular Arrow 39">
                <a:extLst>
                  <a:ext uri="{FF2B5EF4-FFF2-40B4-BE49-F238E27FC236}">
                    <a16:creationId xmlns:a16="http://schemas.microsoft.com/office/drawing/2014/main" id="{0BC359A1-4E19-7343-A37D-F1BACBBA79BE}"/>
                  </a:ext>
                </a:extLst>
              </p:cNvPr>
              <p:cNvSpPr/>
              <p:nvPr/>
            </p:nvSpPr>
            <p:spPr>
              <a:xfrm>
                <a:off x="6903491" y="1001758"/>
                <a:ext cx="4375900" cy="4375900"/>
              </a:xfrm>
              <a:prstGeom prst="circularArrow">
                <a:avLst>
                  <a:gd name="adj1" fmla="val 6897"/>
                  <a:gd name="adj2" fmla="val 464920"/>
                  <a:gd name="adj3" fmla="val 5951234"/>
                  <a:gd name="adj4" fmla="val 4383846"/>
                  <a:gd name="adj5" fmla="val 8046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5ABEFCC-7B22-6A42-B65F-AD9AD11E3B9B}"/>
                  </a:ext>
                </a:extLst>
              </p:cNvPr>
              <p:cNvGrpSpPr/>
              <p:nvPr/>
            </p:nvGrpSpPr>
            <p:grpSpPr>
              <a:xfrm>
                <a:off x="6796314" y="1182648"/>
                <a:ext cx="4346125" cy="6055523"/>
                <a:chOff x="1512019" y="-1778566"/>
                <a:chExt cx="4346125" cy="6055523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AD0CBC06-7DDF-BE40-A247-D339C9789721}"/>
                    </a:ext>
                  </a:extLst>
                </p:cNvPr>
                <p:cNvSpPr/>
                <p:nvPr/>
              </p:nvSpPr>
              <p:spPr>
                <a:xfrm>
                  <a:off x="1512019" y="2729321"/>
                  <a:ext cx="1547636" cy="1547636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0F41F24-54A4-964D-8AE8-A8901AF735CA}"/>
                    </a:ext>
                  </a:extLst>
                </p:cNvPr>
                <p:cNvSpPr txBox="1"/>
                <p:nvPr/>
              </p:nvSpPr>
              <p:spPr>
                <a:xfrm>
                  <a:off x="4310508" y="-1778566"/>
                  <a:ext cx="1547636" cy="154763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20320" tIns="20320" rIns="20320" bIns="20320" numCol="1" spcCol="1270" anchor="ctr" anchorCtr="0">
                  <a:noAutofit/>
                </a:bodyPr>
                <a:lstStyle/>
                <a:p>
                  <a:pPr marL="0" lvl="0" indent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600" b="1" kern="1200" dirty="0">
                      <a:solidFill>
                        <a:schemeClr val="bg1"/>
                      </a:solidFill>
                    </a:rPr>
                    <a:t>Validation</a:t>
                  </a:r>
                  <a:endParaRPr lang="fr-FR" sz="1600" b="1" kern="1200" noProof="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2" name="Circular Arrow 41">
                <a:extLst>
                  <a:ext uri="{FF2B5EF4-FFF2-40B4-BE49-F238E27FC236}">
                    <a16:creationId xmlns:a16="http://schemas.microsoft.com/office/drawing/2014/main" id="{EC44AFF8-6446-B94B-8831-DF730B9BB8FD}"/>
                  </a:ext>
                </a:extLst>
              </p:cNvPr>
              <p:cNvSpPr/>
              <p:nvPr/>
            </p:nvSpPr>
            <p:spPr>
              <a:xfrm>
                <a:off x="6903491" y="1001758"/>
                <a:ext cx="4375900" cy="4375900"/>
              </a:xfrm>
              <a:prstGeom prst="circularArrow">
                <a:avLst>
                  <a:gd name="adj1" fmla="val 6897"/>
                  <a:gd name="adj2" fmla="val 464920"/>
                  <a:gd name="adj3" fmla="val 12055366"/>
                  <a:gd name="adj4" fmla="val 9783846"/>
                  <a:gd name="adj5" fmla="val 8046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EDB9EDA-BC07-0343-9238-1E36E81A19A8}"/>
                  </a:ext>
                </a:extLst>
              </p:cNvPr>
              <p:cNvGrpSpPr/>
              <p:nvPr/>
            </p:nvGrpSpPr>
            <p:grpSpPr>
              <a:xfrm>
                <a:off x="4355507" y="3890137"/>
                <a:ext cx="4228604" cy="952874"/>
                <a:chOff x="1512019" y="448225"/>
                <a:chExt cx="4228604" cy="952874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3E588DA-F0FB-9E49-A72B-1285A4B49055}"/>
                    </a:ext>
                  </a:extLst>
                </p:cNvPr>
                <p:cNvSpPr/>
                <p:nvPr/>
              </p:nvSpPr>
              <p:spPr>
                <a:xfrm>
                  <a:off x="1512019" y="448225"/>
                  <a:ext cx="1547636" cy="846092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8BB3EAC-B039-AD46-AE13-EE1D071DC438}"/>
                    </a:ext>
                  </a:extLst>
                </p:cNvPr>
                <p:cNvSpPr txBox="1"/>
                <p:nvPr/>
              </p:nvSpPr>
              <p:spPr>
                <a:xfrm>
                  <a:off x="4192987" y="555007"/>
                  <a:ext cx="1547636" cy="84609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20320" tIns="20320" rIns="20320" bIns="20320" numCol="1" spcCol="1270" anchor="ctr" anchorCtr="0">
                  <a:noAutofit/>
                </a:bodyPr>
                <a:lstStyle/>
                <a:p>
                  <a:pPr marL="0" lvl="0" indent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fr-FR" sz="1600" b="1" kern="1200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Développement de l’itération</a:t>
                  </a:r>
                </a:p>
              </p:txBody>
            </p:sp>
          </p:grpSp>
          <p:sp>
            <p:nvSpPr>
              <p:cNvPr id="44" name="Circular Arrow 43">
                <a:extLst>
                  <a:ext uri="{FF2B5EF4-FFF2-40B4-BE49-F238E27FC236}">
                    <a16:creationId xmlns:a16="http://schemas.microsoft.com/office/drawing/2014/main" id="{8395DDED-91C6-C644-A146-AEBAFEEA6268}"/>
                  </a:ext>
                </a:extLst>
              </p:cNvPr>
              <p:cNvSpPr/>
              <p:nvPr/>
            </p:nvSpPr>
            <p:spPr>
              <a:xfrm>
                <a:off x="6903491" y="1001758"/>
                <a:ext cx="4375900" cy="4375900"/>
              </a:xfrm>
              <a:prstGeom prst="circularArrow">
                <a:avLst>
                  <a:gd name="adj1" fmla="val 6897"/>
                  <a:gd name="adj2" fmla="val 464920"/>
                  <a:gd name="adj3" fmla="val 16751234"/>
                  <a:gd name="adj4" fmla="val 14948150"/>
                  <a:gd name="adj5" fmla="val 8046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3837662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-1.875E-6 -0.21389 C -1.875E-6 -0.30972 -0.0487 -0.42778 -0.08841 -0.42778 L -0.17708 -0.42778 " pathEditMode="relative" rAng="10800000" ptsTypes="A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1587" y="0"/>
            <a:ext cx="1218882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TextBox 12"/>
          <p:cNvSpPr txBox="1"/>
          <p:nvPr/>
        </p:nvSpPr>
        <p:spPr>
          <a:xfrm>
            <a:off x="3021013" y="1874728"/>
            <a:ext cx="631167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950" b="1" i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</a:t>
            </a:r>
            <a:r>
              <a:rPr lang="en-US" sz="9950" b="1" i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 des </a:t>
            </a:r>
            <a:r>
              <a:rPr lang="fr-FR" sz="9950" b="1" i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besoins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1353800" y="6438900"/>
            <a:ext cx="419100" cy="419100"/>
            <a:chOff x="22713283" y="12877800"/>
            <a:chExt cx="838200" cy="838200"/>
          </a:xfrm>
        </p:grpSpPr>
        <p:sp>
          <p:nvSpPr>
            <p:cNvPr id="20" name="Rectangle 19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1465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106248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1572530"/>
            <a:ext cx="3026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1- Etude fonctionnelle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2- L’algorithme de covoiturage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5C374-1B95-2643-B7A9-E35048C84144}"/>
              </a:ext>
            </a:extLst>
          </p:cNvPr>
          <p:cNvSpPr txBox="1"/>
          <p:nvPr/>
        </p:nvSpPr>
        <p:spPr>
          <a:xfrm>
            <a:off x="7077743" y="694626"/>
            <a:ext cx="1824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Acteurs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CD9D64-6983-5642-8C4B-7686874E2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995" y="1789794"/>
            <a:ext cx="1430242" cy="1430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3D20D-31B5-F046-99EB-F6F7EBC71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287" y="4431395"/>
            <a:ext cx="1430242" cy="14302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8ACBE0-887D-C247-B9CA-D49175FC3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6704" y="4431395"/>
            <a:ext cx="1430242" cy="1430242"/>
          </a:xfrm>
          <a:prstGeom prst="rect">
            <a:avLst/>
          </a:prstGeom>
        </p:spPr>
      </p:pic>
      <p:sp>
        <p:nvSpPr>
          <p:cNvPr id="23" name="Down Arrow 22">
            <a:extLst>
              <a:ext uri="{FF2B5EF4-FFF2-40B4-BE49-F238E27FC236}">
                <a16:creationId xmlns:a16="http://schemas.microsoft.com/office/drawing/2014/main" id="{CB61C933-AD36-314B-A39C-B3D845A4A4FF}"/>
              </a:ext>
            </a:extLst>
          </p:cNvPr>
          <p:cNvSpPr/>
          <p:nvPr/>
        </p:nvSpPr>
        <p:spPr>
          <a:xfrm rot="2386305">
            <a:off x="6889040" y="3304041"/>
            <a:ext cx="355332" cy="1920332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60000"/>
                  <a:lumOff val="4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834E8FCE-7517-6A45-8A0F-26DD210BFCFD}"/>
              </a:ext>
            </a:extLst>
          </p:cNvPr>
          <p:cNvSpPr/>
          <p:nvPr/>
        </p:nvSpPr>
        <p:spPr>
          <a:xfrm rot="-2400000">
            <a:off x="8886786" y="3297944"/>
            <a:ext cx="355332" cy="1970069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60000"/>
                  <a:lumOff val="40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2659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 animBg="1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713</Words>
  <Application>Microsoft Macintosh PowerPoint</Application>
  <PresentationFormat>Widescreen</PresentationFormat>
  <Paragraphs>252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Gill Sans</vt:lpstr>
      <vt:lpstr>Lato</vt:lpstr>
      <vt:lpstr>Lato Regular</vt:lpstr>
      <vt:lpstr>Playfair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89</cp:revision>
  <dcterms:created xsi:type="dcterms:W3CDTF">2020-06-20T11:51:32Z</dcterms:created>
  <dcterms:modified xsi:type="dcterms:W3CDTF">2020-06-29T01:33:06Z</dcterms:modified>
</cp:coreProperties>
</file>