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61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87" r:id="rId11"/>
    <p:sldId id="688" r:id="rId12"/>
    <p:sldId id="689" r:id="rId13"/>
    <p:sldId id="690" r:id="rId14"/>
    <p:sldId id="691" r:id="rId15"/>
    <p:sldId id="692" r:id="rId16"/>
    <p:sldId id="6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6070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2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1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419100"/>
            <a:ext cx="11353801" cy="60388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939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9AAF19-2B5D-DD4A-B913-A7750322138C}"/>
              </a:ext>
            </a:extLst>
          </p:cNvPr>
          <p:cNvGrpSpPr/>
          <p:nvPr/>
        </p:nvGrpSpPr>
        <p:grpSpPr>
          <a:xfrm>
            <a:off x="4456261" y="1697028"/>
            <a:ext cx="7097485" cy="814922"/>
            <a:chOff x="4296043" y="487220"/>
            <a:chExt cx="7097485" cy="81492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93B2A10-41D5-C140-AFDC-AC3D78AC8D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10080A-12A8-3545-9348-93DFCDD9A0F2}"/>
                </a:ext>
              </a:extLst>
            </p:cNvPr>
            <p:cNvSpPr/>
            <p:nvPr/>
          </p:nvSpPr>
          <p:spPr>
            <a:xfrm>
              <a:off x="6397416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S’inscrire et activer son Compte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ED9E-2F05-0143-9D11-7C6DD30C34D3}"/>
              </a:ext>
            </a:extLst>
          </p:cNvPr>
          <p:cNvGrpSpPr/>
          <p:nvPr/>
        </p:nvGrpSpPr>
        <p:grpSpPr>
          <a:xfrm>
            <a:off x="4456260" y="3006521"/>
            <a:ext cx="7097485" cy="814922"/>
            <a:chOff x="4296043" y="487220"/>
            <a:chExt cx="7097485" cy="81492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AD8E88-3AA2-C743-9349-6E6275ADD1D4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78E30-A879-4A41-98AC-3A668D609969}"/>
                </a:ext>
              </a:extLst>
            </p:cNvPr>
            <p:cNvSpPr/>
            <p:nvPr/>
          </p:nvSpPr>
          <p:spPr>
            <a:xfrm>
              <a:off x="6397417" y="709250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les offres planifiées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7B998-8B08-8840-8EA5-A34F157247E0}"/>
              </a:ext>
            </a:extLst>
          </p:cNvPr>
          <p:cNvGrpSpPr/>
          <p:nvPr/>
        </p:nvGrpSpPr>
        <p:grpSpPr>
          <a:xfrm>
            <a:off x="4470294" y="4316014"/>
            <a:ext cx="7097485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EBB37F-250B-164B-8556-BE873556847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1F17E9-80C0-FA4E-97EA-45B48237FDDA}"/>
                </a:ext>
              </a:extLst>
            </p:cNvPr>
            <p:cNvSpPr/>
            <p:nvPr/>
          </p:nvSpPr>
          <p:spPr>
            <a:xfrm>
              <a:off x="6673188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Terminer le processus KYC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D924FD-6AE5-2D45-9DB2-69A57BF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6" y="3098527"/>
            <a:ext cx="2237792" cy="2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0065 -0.39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5EC1A-C0D7-734D-B8BF-3768FDF892B8}"/>
              </a:ext>
            </a:extLst>
          </p:cNvPr>
          <p:cNvGrpSpPr/>
          <p:nvPr/>
        </p:nvGrpSpPr>
        <p:grpSpPr>
          <a:xfrm>
            <a:off x="6010221" y="1289567"/>
            <a:ext cx="5980260" cy="814922"/>
            <a:chOff x="4296043" y="487220"/>
            <a:chExt cx="7097485" cy="8149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53301A0-CCD9-384B-A2B6-5E0BCFE89912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198857-A6F0-3546-84B5-C3D1BD90B61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Démarrer un trajet instantané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8D27B8-07BC-BF4B-B593-1113718235D3}"/>
              </a:ext>
            </a:extLst>
          </p:cNvPr>
          <p:cNvSpPr txBox="1"/>
          <p:nvPr/>
        </p:nvSpPr>
        <p:spPr>
          <a:xfrm>
            <a:off x="5358204" y="112988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551A96-729B-4B41-9A0B-0A9BA165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80" y="1484848"/>
            <a:ext cx="1190636" cy="1190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6F8EEF2-DC9A-D446-BCD3-8AC366F12C74}"/>
              </a:ext>
            </a:extLst>
          </p:cNvPr>
          <p:cNvGrpSpPr/>
          <p:nvPr/>
        </p:nvGrpSpPr>
        <p:grpSpPr>
          <a:xfrm>
            <a:off x="6010221" y="2173142"/>
            <a:ext cx="5980260" cy="814922"/>
            <a:chOff x="4296043" y="487220"/>
            <a:chExt cx="7097485" cy="81492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AFF2762-7C67-F841-9FE7-6C6CD73C2F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Publier une offre planifiée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46874D-452C-D34E-A2F1-89F7456F87B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F98CDB-E6D6-2942-9578-BF07869541F7}"/>
              </a:ext>
            </a:extLst>
          </p:cNvPr>
          <p:cNvGrpSpPr/>
          <p:nvPr/>
        </p:nvGrpSpPr>
        <p:grpSpPr>
          <a:xfrm>
            <a:off x="6010221" y="3306900"/>
            <a:ext cx="5980260" cy="814922"/>
            <a:chOff x="4296043" y="487220"/>
            <a:chExt cx="7097485" cy="81492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0EDEB2F-976B-8A43-91C2-05B95B4A784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7AD3AD-D7A1-E04E-B791-9F5BC2348E7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Demander un covoiturage instantané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A1E5FB-94A1-CA4B-B72A-C9D14805441D}"/>
              </a:ext>
            </a:extLst>
          </p:cNvPr>
          <p:cNvGrpSpPr/>
          <p:nvPr/>
        </p:nvGrpSpPr>
        <p:grpSpPr>
          <a:xfrm>
            <a:off x="5995803" y="4285768"/>
            <a:ext cx="5980260" cy="814922"/>
            <a:chOff x="4296043" y="487220"/>
            <a:chExt cx="7097485" cy="81492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976B0C-A12C-3241-94F3-E365AF455A0F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BBA8B-D7BB-A941-90A9-5351627C470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Prendre une place en planifié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E1F666-B9A9-FB43-BFB7-438A13A52AA0}"/>
              </a:ext>
            </a:extLst>
          </p:cNvPr>
          <p:cNvGrpSpPr/>
          <p:nvPr/>
        </p:nvGrpSpPr>
        <p:grpSpPr>
          <a:xfrm>
            <a:off x="4796836" y="5441119"/>
            <a:ext cx="5980260" cy="814922"/>
            <a:chOff x="4296043" y="487220"/>
            <a:chExt cx="7097485" cy="8149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E98F7DA-FA01-2941-B67C-F75A4218D60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B92EA-42EC-C94A-9AF0-ADFA5773408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l’historiques de ses trajets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D67620-8C7C-F04E-860C-264B26669307}"/>
              </a:ext>
            </a:extLst>
          </p:cNvPr>
          <p:cNvSpPr txBox="1"/>
          <p:nvPr/>
        </p:nvSpPr>
        <p:spPr>
          <a:xfrm>
            <a:off x="5388703" y="321634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BD7297-8EE3-9348-811C-5A7281E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87" y="3652883"/>
            <a:ext cx="1190636" cy="1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EADA8-D7AC-3141-953C-0CD127A8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9" y="272454"/>
            <a:ext cx="8829380" cy="60669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F9E54C-5371-BD42-8A74-8E56D9C6B0E5}"/>
              </a:ext>
            </a:extLst>
          </p:cNvPr>
          <p:cNvSpPr/>
          <p:nvPr/>
        </p:nvSpPr>
        <p:spPr>
          <a:xfrm>
            <a:off x="6907060" y="6414046"/>
            <a:ext cx="325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3933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3349736" y="494571"/>
            <a:ext cx="884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non fonctionnels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1EBA9-63C0-AF48-BE5A-E28AA0B6432A}"/>
              </a:ext>
            </a:extLst>
          </p:cNvPr>
          <p:cNvGrpSpPr/>
          <p:nvPr/>
        </p:nvGrpSpPr>
        <p:grpSpPr>
          <a:xfrm>
            <a:off x="4862136" y="1811400"/>
            <a:ext cx="5980260" cy="814922"/>
            <a:chOff x="4296043" y="487220"/>
            <a:chExt cx="7097485" cy="81492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A51EE96-6BA3-A546-858E-3CCC18C027B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01EFFE-5BCC-C54F-9E82-E038944355A7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Performance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E6F9E7-E6AD-3247-B765-DF32F9C26537}"/>
              </a:ext>
            </a:extLst>
          </p:cNvPr>
          <p:cNvGrpSpPr/>
          <p:nvPr/>
        </p:nvGrpSpPr>
        <p:grpSpPr>
          <a:xfrm>
            <a:off x="4862136" y="3262469"/>
            <a:ext cx="5980260" cy="814922"/>
            <a:chOff x="4296043" y="487220"/>
            <a:chExt cx="7097485" cy="81492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F6D302A-62C0-2A40-B4D3-6479CB912E4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561DB-E155-DD47-98FE-1FD9C5B7C7A5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B633A-7A03-F641-8262-9878DC3CC41A}"/>
              </a:ext>
            </a:extLst>
          </p:cNvPr>
          <p:cNvGrpSpPr/>
          <p:nvPr/>
        </p:nvGrpSpPr>
        <p:grpSpPr>
          <a:xfrm>
            <a:off x="4862136" y="4713538"/>
            <a:ext cx="5980260" cy="814922"/>
            <a:chOff x="4296043" y="487220"/>
            <a:chExt cx="7097485" cy="81492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B35B42-79C2-F94D-BF65-0D400E08793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C6B1A5-D43B-F345-95BE-00EC49F2A44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Structure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</p:spTree>
    <p:extLst>
      <p:ext uri="{BB962C8B-B14F-4D97-AF65-F5344CB8AC3E}">
        <p14:creationId xmlns:p14="http://schemas.microsoft.com/office/powerpoint/2010/main" val="36918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</p:spTree>
    <p:extLst>
      <p:ext uri="{BB962C8B-B14F-4D97-AF65-F5344CB8AC3E}">
        <p14:creationId xmlns:p14="http://schemas.microsoft.com/office/powerpoint/2010/main" val="31405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3082834" cy="2742282"/>
            <a:chOff x="944559" y="4295293"/>
            <a:chExt cx="6165668" cy="5484564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 du projet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683" y="7150909"/>
              <a:ext cx="541254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452300"/>
              <a:ext cx="327911" cy="327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32550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5194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50429" y="4258778"/>
            <a:ext cx="270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91CC0-D7B6-BC49-AF46-7EA369EF0F61}"/>
              </a:ext>
            </a:extLst>
          </p:cNvPr>
          <p:cNvSpPr txBox="1"/>
          <p:nvPr/>
        </p:nvSpPr>
        <p:spPr>
          <a:xfrm>
            <a:off x="1066894" y="3607132"/>
            <a:ext cx="481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1- Etude fonctionnelle</a:t>
            </a:r>
          </a:p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2- Aperçu de l’algorithme de covoiturage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0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7077743" y="694626"/>
            <a:ext cx="18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Acteurs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D9D64-6983-5642-8C4B-7686874E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95" y="1789794"/>
            <a:ext cx="1430242" cy="1430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3D20D-31B5-F046-99EB-F6F7EBC7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87" y="4431395"/>
            <a:ext cx="1430242" cy="143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ACBE0-887D-C247-B9CA-D49175FC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04" y="4431395"/>
            <a:ext cx="1430242" cy="1430242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B61C933-AD36-314B-A39C-B3D845A4A4FF}"/>
              </a:ext>
            </a:extLst>
          </p:cNvPr>
          <p:cNvSpPr/>
          <p:nvPr/>
        </p:nvSpPr>
        <p:spPr>
          <a:xfrm rot="2386305">
            <a:off x="6889040" y="3304041"/>
            <a:ext cx="355332" cy="19203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34E8FCE-7517-6A45-8A0F-26DD210BFCFD}"/>
              </a:ext>
            </a:extLst>
          </p:cNvPr>
          <p:cNvSpPr/>
          <p:nvPr/>
        </p:nvSpPr>
        <p:spPr>
          <a:xfrm rot="-2400000">
            <a:off x="8886786" y="3297944"/>
            <a:ext cx="355332" cy="19700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441</Words>
  <Application>Microsoft Macintosh PowerPoint</Application>
  <PresentationFormat>Widescreen</PresentationFormat>
  <Paragraphs>147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2020-06-20T11:51:32Z</dcterms:created>
  <dcterms:modified xsi:type="dcterms:W3CDTF">2020-06-26T21:31:28Z</dcterms:modified>
</cp:coreProperties>
</file>