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61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697" r:id="rId21"/>
    <p:sldId id="698" r:id="rId22"/>
    <p:sldId id="699" r:id="rId23"/>
    <p:sldId id="6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6070"/>
  </p:normalViewPr>
  <p:slideViewPr>
    <p:cSldViewPr snapToGrid="0" snapToObjects="1">
      <p:cViewPr varScale="1">
        <p:scale>
          <a:sx n="81" d="100"/>
          <a:sy n="81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2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1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3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5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18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1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419100"/>
            <a:ext cx="11353801" cy="60388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939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9AAF19-2B5D-DD4A-B913-A7750322138C}"/>
              </a:ext>
            </a:extLst>
          </p:cNvPr>
          <p:cNvGrpSpPr/>
          <p:nvPr/>
        </p:nvGrpSpPr>
        <p:grpSpPr>
          <a:xfrm>
            <a:off x="4456261" y="1697028"/>
            <a:ext cx="7097485" cy="814922"/>
            <a:chOff x="4296043" y="487220"/>
            <a:chExt cx="7097485" cy="81492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93B2A10-41D5-C140-AFDC-AC3D78AC8D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10080A-12A8-3545-9348-93DFCDD9A0F2}"/>
                </a:ext>
              </a:extLst>
            </p:cNvPr>
            <p:cNvSpPr/>
            <p:nvPr/>
          </p:nvSpPr>
          <p:spPr>
            <a:xfrm>
              <a:off x="6397416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S’inscrire et activer son Compte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ED9E-2F05-0143-9D11-7C6DD30C34D3}"/>
              </a:ext>
            </a:extLst>
          </p:cNvPr>
          <p:cNvGrpSpPr/>
          <p:nvPr/>
        </p:nvGrpSpPr>
        <p:grpSpPr>
          <a:xfrm>
            <a:off x="4456260" y="3006521"/>
            <a:ext cx="7097485" cy="814922"/>
            <a:chOff x="4296043" y="487220"/>
            <a:chExt cx="7097485" cy="81492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AD8E88-3AA2-C743-9349-6E6275ADD1D4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78E30-A879-4A41-98AC-3A668D609969}"/>
                </a:ext>
              </a:extLst>
            </p:cNvPr>
            <p:cNvSpPr/>
            <p:nvPr/>
          </p:nvSpPr>
          <p:spPr>
            <a:xfrm>
              <a:off x="6397417" y="709250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les offres planifiées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7B998-8B08-8840-8EA5-A34F157247E0}"/>
              </a:ext>
            </a:extLst>
          </p:cNvPr>
          <p:cNvGrpSpPr/>
          <p:nvPr/>
        </p:nvGrpSpPr>
        <p:grpSpPr>
          <a:xfrm>
            <a:off x="4470294" y="4316014"/>
            <a:ext cx="7097485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EBB37F-250B-164B-8556-BE873556847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1F17E9-80C0-FA4E-97EA-45B48237FDDA}"/>
                </a:ext>
              </a:extLst>
            </p:cNvPr>
            <p:cNvSpPr/>
            <p:nvPr/>
          </p:nvSpPr>
          <p:spPr>
            <a:xfrm>
              <a:off x="6673188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Terminer le processus KYC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D924FD-6AE5-2D45-9DB2-69A57BF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6" y="3098527"/>
            <a:ext cx="2237792" cy="2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0065 -0.39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5EC1A-C0D7-734D-B8BF-3768FDF892B8}"/>
              </a:ext>
            </a:extLst>
          </p:cNvPr>
          <p:cNvGrpSpPr/>
          <p:nvPr/>
        </p:nvGrpSpPr>
        <p:grpSpPr>
          <a:xfrm>
            <a:off x="6010221" y="1289567"/>
            <a:ext cx="5980260" cy="814922"/>
            <a:chOff x="4296043" y="487220"/>
            <a:chExt cx="7097485" cy="8149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53301A0-CCD9-384B-A2B6-5E0BCFE89912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198857-A6F0-3546-84B5-C3D1BD90B61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Démarrer un trajet instantané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8D27B8-07BC-BF4B-B593-1113718235D3}"/>
              </a:ext>
            </a:extLst>
          </p:cNvPr>
          <p:cNvSpPr txBox="1"/>
          <p:nvPr/>
        </p:nvSpPr>
        <p:spPr>
          <a:xfrm>
            <a:off x="5358204" y="112988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551A96-729B-4B41-9A0B-0A9BA165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80" y="1484848"/>
            <a:ext cx="1190636" cy="1190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6F8EEF2-DC9A-D446-BCD3-8AC366F12C74}"/>
              </a:ext>
            </a:extLst>
          </p:cNvPr>
          <p:cNvGrpSpPr/>
          <p:nvPr/>
        </p:nvGrpSpPr>
        <p:grpSpPr>
          <a:xfrm>
            <a:off x="6010221" y="2173142"/>
            <a:ext cx="5980260" cy="814922"/>
            <a:chOff x="4296043" y="487220"/>
            <a:chExt cx="7097485" cy="81492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AFF2762-7C67-F841-9FE7-6C6CD73C2F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Publier une offre planifiée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46874D-452C-D34E-A2F1-89F7456F87B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F98CDB-E6D6-2942-9578-BF07869541F7}"/>
              </a:ext>
            </a:extLst>
          </p:cNvPr>
          <p:cNvGrpSpPr/>
          <p:nvPr/>
        </p:nvGrpSpPr>
        <p:grpSpPr>
          <a:xfrm>
            <a:off x="6010221" y="3306900"/>
            <a:ext cx="5980260" cy="814922"/>
            <a:chOff x="4296043" y="487220"/>
            <a:chExt cx="7097485" cy="81492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0EDEB2F-976B-8A43-91C2-05B95B4A784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7AD3AD-D7A1-E04E-B791-9F5BC2348E7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Demander un covoiturage instantané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A1E5FB-94A1-CA4B-B72A-C9D14805441D}"/>
              </a:ext>
            </a:extLst>
          </p:cNvPr>
          <p:cNvGrpSpPr/>
          <p:nvPr/>
        </p:nvGrpSpPr>
        <p:grpSpPr>
          <a:xfrm>
            <a:off x="5995803" y="4285768"/>
            <a:ext cx="5980260" cy="814922"/>
            <a:chOff x="4296043" y="487220"/>
            <a:chExt cx="7097485" cy="81492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976B0C-A12C-3241-94F3-E365AF455A0F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BBA8B-D7BB-A941-90A9-5351627C470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Prendre une place en planifié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E1F666-B9A9-FB43-BFB7-438A13A52AA0}"/>
              </a:ext>
            </a:extLst>
          </p:cNvPr>
          <p:cNvGrpSpPr/>
          <p:nvPr/>
        </p:nvGrpSpPr>
        <p:grpSpPr>
          <a:xfrm>
            <a:off x="4796836" y="5441119"/>
            <a:ext cx="5980260" cy="814922"/>
            <a:chOff x="4296043" y="487220"/>
            <a:chExt cx="7097485" cy="8149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E98F7DA-FA01-2941-B67C-F75A4218D60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B92EA-42EC-C94A-9AF0-ADFA5773408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l’historiques de ses trajets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D67620-8C7C-F04E-860C-264B26669307}"/>
              </a:ext>
            </a:extLst>
          </p:cNvPr>
          <p:cNvSpPr txBox="1"/>
          <p:nvPr/>
        </p:nvSpPr>
        <p:spPr>
          <a:xfrm>
            <a:off x="5388703" y="321634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BD7297-8EE3-9348-811C-5A7281E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87" y="3652883"/>
            <a:ext cx="1190636" cy="1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EADA8-D7AC-3141-953C-0CD127A8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9" y="272454"/>
            <a:ext cx="8829380" cy="60669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F9E54C-5371-BD42-8A74-8E56D9C6B0E5}"/>
              </a:ext>
            </a:extLst>
          </p:cNvPr>
          <p:cNvSpPr/>
          <p:nvPr/>
        </p:nvSpPr>
        <p:spPr>
          <a:xfrm>
            <a:off x="6907060" y="6414046"/>
            <a:ext cx="325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3933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3349736" y="494571"/>
            <a:ext cx="884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non fonctionnels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1EBA9-63C0-AF48-BE5A-E28AA0B6432A}"/>
              </a:ext>
            </a:extLst>
          </p:cNvPr>
          <p:cNvGrpSpPr/>
          <p:nvPr/>
        </p:nvGrpSpPr>
        <p:grpSpPr>
          <a:xfrm>
            <a:off x="4862136" y="1811400"/>
            <a:ext cx="5980260" cy="814922"/>
            <a:chOff x="4296043" y="487220"/>
            <a:chExt cx="7097485" cy="81492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A51EE96-6BA3-A546-858E-3CCC18C027B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01EFFE-5BCC-C54F-9E82-E038944355A7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Performance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E6F9E7-E6AD-3247-B765-DF32F9C26537}"/>
              </a:ext>
            </a:extLst>
          </p:cNvPr>
          <p:cNvGrpSpPr/>
          <p:nvPr/>
        </p:nvGrpSpPr>
        <p:grpSpPr>
          <a:xfrm>
            <a:off x="4862136" y="3262469"/>
            <a:ext cx="5980260" cy="814922"/>
            <a:chOff x="4296043" y="487220"/>
            <a:chExt cx="7097485" cy="81492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F6D302A-62C0-2A40-B4D3-6479CB912E4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561DB-E155-DD47-98FE-1FD9C5B7C7A5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B633A-7A03-F641-8262-9878DC3CC41A}"/>
              </a:ext>
            </a:extLst>
          </p:cNvPr>
          <p:cNvGrpSpPr/>
          <p:nvPr/>
        </p:nvGrpSpPr>
        <p:grpSpPr>
          <a:xfrm>
            <a:off x="4862136" y="4713538"/>
            <a:ext cx="5980260" cy="814922"/>
            <a:chOff x="4296043" y="487220"/>
            <a:chExt cx="7097485" cy="81492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B35B42-79C2-F94D-BF65-0D400E08793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C6B1A5-D43B-F345-95BE-00EC49F2A44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Structure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D645C-3F11-EA42-B618-1C40F8764BAD}"/>
              </a:ext>
            </a:extLst>
          </p:cNvPr>
          <p:cNvSpPr txBox="1"/>
          <p:nvPr/>
        </p:nvSpPr>
        <p:spPr>
          <a:xfrm>
            <a:off x="6267626" y="3075057"/>
            <a:ext cx="30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Logigramme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94699-1BA0-1544-9754-FFAB1348C6BD}"/>
              </a:ext>
            </a:extLst>
          </p:cNvPr>
          <p:cNvGrpSpPr/>
          <p:nvPr/>
        </p:nvGrpSpPr>
        <p:grpSpPr>
          <a:xfrm>
            <a:off x="4796836" y="2963999"/>
            <a:ext cx="5980260" cy="814922"/>
            <a:chOff x="4296043" y="487220"/>
            <a:chExt cx="7097485" cy="81492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E8F1229-F024-4D47-BB2D-8C948F7299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40B927-8E71-1047-85ED-50A45E4F234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Passager enregistre une demande.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ECC913-F671-D04A-BFCD-339A930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03" y="1198179"/>
            <a:ext cx="8795410" cy="56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21389 C 1.45833E-6 -0.30949 -0.08854 -0.42778 -0.16094 -0.42778 C -0.21485 -0.42778 -0.15339 -0.42547 -0.20729 -0.4254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87165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Implémentation et tests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9A9B0-EAAD-2044-95A4-2EB7116F6C72}"/>
              </a:ext>
            </a:extLst>
          </p:cNvPr>
          <p:cNvSpPr txBox="1"/>
          <p:nvPr/>
        </p:nvSpPr>
        <p:spPr>
          <a:xfrm>
            <a:off x="5620982" y="3075057"/>
            <a:ext cx="45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globale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7376-4873-C846-8D1F-F0032518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44" y="717016"/>
            <a:ext cx="7016685" cy="158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4773C-1040-584F-A2CC-0FF0372B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43" y="2408537"/>
            <a:ext cx="7016686" cy="240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4315-7CBC-CD4E-A724-434026F3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20" y="4956578"/>
            <a:ext cx="7019009" cy="13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-0.00013 -0.21481 C -0.00013 -0.31042 -0.04883 -0.45185 -0.08854 -0.45185 C -0.11367 -0.45185 -0.14427 -0.44931 -0.16953 -0.44931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2904-2527-894C-8B56-950634CF9DC8}"/>
              </a:ext>
            </a:extLst>
          </p:cNvPr>
          <p:cNvSpPr txBox="1"/>
          <p:nvPr/>
        </p:nvSpPr>
        <p:spPr>
          <a:xfrm>
            <a:off x="3869479" y="3075057"/>
            <a:ext cx="796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de l’application cliente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83E2A-3BB7-EA45-A430-71F782C6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8" y="2094009"/>
            <a:ext cx="7965575" cy="32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00013 -0.21435 C -0.00013 -0.31019 -0.00937 -0.42824 -0.01693 -0.42824 L -0.03385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E6D0E-7E6F-8D48-BE6F-8F1B7815F881}"/>
              </a:ext>
            </a:extLst>
          </p:cNvPr>
          <p:cNvSpPr txBox="1"/>
          <p:nvPr/>
        </p:nvSpPr>
        <p:spPr>
          <a:xfrm>
            <a:off x="5620982" y="3075057"/>
            <a:ext cx="515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Difficultés rencontrées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2EEE6-773E-5B49-9A6D-F34BB1D8737D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7295EA4-6F53-944A-96E5-F743D8F4D07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97E90-FB1F-9E47-9C76-1C3FE96B1BB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325F0-7648-5344-A719-9348F4CCA8D3}"/>
              </a:ext>
            </a:extLst>
          </p:cNvPr>
          <p:cNvGrpSpPr/>
          <p:nvPr/>
        </p:nvGrpSpPr>
        <p:grpSpPr>
          <a:xfrm>
            <a:off x="4796836" y="2196823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56FB4D0-AC4F-2D4B-A189-77CE745FA1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4E0505-B994-DA43-BA81-24D552A38094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Code difficile à tester </a:t>
              </a:r>
            </a:p>
          </p:txBody>
        </p:sp>
      </p:grpSp>
      <p:sp>
        <p:nvSpPr>
          <p:cNvPr id="31" name="Down Arrow 30">
            <a:extLst>
              <a:ext uri="{FF2B5EF4-FFF2-40B4-BE49-F238E27FC236}">
                <a16:creationId xmlns:a16="http://schemas.microsoft.com/office/drawing/2014/main" id="{7BE39E06-3167-D342-B4BC-AAB0ACA41F73}"/>
              </a:ext>
            </a:extLst>
          </p:cNvPr>
          <p:cNvSpPr/>
          <p:nvPr/>
        </p:nvSpPr>
        <p:spPr>
          <a:xfrm>
            <a:off x="7756635" y="3183697"/>
            <a:ext cx="465674" cy="178214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680A03-ACFD-024D-8982-59D10EE48764}"/>
              </a:ext>
            </a:extLst>
          </p:cNvPr>
          <p:cNvSpPr txBox="1"/>
          <p:nvPr/>
        </p:nvSpPr>
        <p:spPr>
          <a:xfrm>
            <a:off x="7118704" y="4998060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9166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46 L 3.95833E-6 -0.21435 C 3.95833E-6 -0.31019 -0.0487 -0.42824 -0.08842 -0.42824 L -0.17709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BC4D-C3F0-6F4B-806F-7ABD457A33BB}"/>
              </a:ext>
            </a:extLst>
          </p:cNvPr>
          <p:cNvSpPr txBox="1"/>
          <p:nvPr/>
        </p:nvSpPr>
        <p:spPr>
          <a:xfrm>
            <a:off x="3713352" y="140628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C340-9988-F249-9D21-12EA5A7A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59" y="2265420"/>
            <a:ext cx="7716814" cy="2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3082834" cy="2742282"/>
            <a:chOff x="944559" y="4295293"/>
            <a:chExt cx="6165668" cy="5484564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 du projet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683" y="7150909"/>
              <a:ext cx="541254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452300"/>
              <a:ext cx="327911" cy="327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32550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5194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50429" y="4258778"/>
            <a:ext cx="270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91CC0-D7B6-BC49-AF46-7EA369EF0F61}"/>
              </a:ext>
            </a:extLst>
          </p:cNvPr>
          <p:cNvSpPr txBox="1"/>
          <p:nvPr/>
        </p:nvSpPr>
        <p:spPr>
          <a:xfrm>
            <a:off x="1066894" y="3607132"/>
            <a:ext cx="481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1- Etude fonctionnelle</a:t>
            </a:r>
          </a:p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2- Aperçu de l’algorithme de covoiturage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E7AE8-EAD6-3146-BAB7-850A598D5A16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Intére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̂</a:t>
            </a:r>
            <a:r>
              <a:rPr lang="en-US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ts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tests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45DDF5-CB9F-CD43-ADE4-80388614049B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1AAC7F-99AE-C44B-867B-FA2C43137FE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FBD5C-BD13-CA48-A9C1-BA58CA1DF2B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D2515-1890-DE44-98D7-04A4C19EC312}"/>
              </a:ext>
            </a:extLst>
          </p:cNvPr>
          <p:cNvGrpSpPr/>
          <p:nvPr/>
        </p:nvGrpSpPr>
        <p:grpSpPr>
          <a:xfrm>
            <a:off x="4796836" y="2227151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D2B3AC-E714-5C4C-9DD7-8FBF2ED76746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792F-7BF5-AF4D-94A8-2000984B87E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BFB415-E2D5-F742-A475-80C880C66170}"/>
              </a:ext>
            </a:extLst>
          </p:cNvPr>
          <p:cNvGrpSpPr/>
          <p:nvPr/>
        </p:nvGrpSpPr>
        <p:grpSpPr>
          <a:xfrm>
            <a:off x="4782418" y="3559621"/>
            <a:ext cx="5980260" cy="814922"/>
            <a:chOff x="4296043" y="487220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88883D7-B24B-2846-998A-7D3ABAB844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AEFC63-2ADD-7248-9831-B2BE3CB2A95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84638-51EB-3045-88E2-90DB37022E0D}"/>
              </a:ext>
            </a:extLst>
          </p:cNvPr>
          <p:cNvGrpSpPr/>
          <p:nvPr/>
        </p:nvGrpSpPr>
        <p:grpSpPr>
          <a:xfrm>
            <a:off x="4768000" y="4892091"/>
            <a:ext cx="5980260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5CD19D8-B90B-3B4A-887A-0E0CBC6485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5964F-AF23-0B41-9B58-40D41ABB8CA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2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</p:spTree>
    <p:extLst>
      <p:ext uri="{BB962C8B-B14F-4D97-AF65-F5344CB8AC3E}">
        <p14:creationId xmlns:p14="http://schemas.microsoft.com/office/powerpoint/2010/main" val="303956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</p:spTree>
    <p:extLst>
      <p:ext uri="{BB962C8B-B14F-4D97-AF65-F5344CB8AC3E}">
        <p14:creationId xmlns:p14="http://schemas.microsoft.com/office/powerpoint/2010/main" val="354357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0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7077743" y="694626"/>
            <a:ext cx="18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Acteurs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D9D64-6983-5642-8C4B-7686874E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95" y="1789794"/>
            <a:ext cx="1430242" cy="1430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3D20D-31B5-F046-99EB-F6F7EBC7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87" y="4431395"/>
            <a:ext cx="1430242" cy="143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ACBE0-887D-C247-B9CA-D49175FC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04" y="4431395"/>
            <a:ext cx="1430242" cy="1430242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B61C933-AD36-314B-A39C-B3D845A4A4FF}"/>
              </a:ext>
            </a:extLst>
          </p:cNvPr>
          <p:cNvSpPr/>
          <p:nvPr/>
        </p:nvSpPr>
        <p:spPr>
          <a:xfrm rot="2386305">
            <a:off x="6889040" y="3304041"/>
            <a:ext cx="355332" cy="19203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34E8FCE-7517-6A45-8A0F-26DD210BFCFD}"/>
              </a:ext>
            </a:extLst>
          </p:cNvPr>
          <p:cNvSpPr/>
          <p:nvPr/>
        </p:nvSpPr>
        <p:spPr>
          <a:xfrm rot="-2400000">
            <a:off x="8886786" y="3297944"/>
            <a:ext cx="355332" cy="19700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614</Words>
  <Application>Microsoft Macintosh PowerPoint</Application>
  <PresentationFormat>Widescreen</PresentationFormat>
  <Paragraphs>218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69</cp:revision>
  <dcterms:created xsi:type="dcterms:W3CDTF">2020-06-20T11:51:32Z</dcterms:created>
  <dcterms:modified xsi:type="dcterms:W3CDTF">2020-06-27T13:46:32Z</dcterms:modified>
</cp:coreProperties>
</file>