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71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p1083738@ac.upatras.gr" TargetMode="External"/><Relationship Id="rId2" Type="http://schemas.openxmlformats.org/officeDocument/2006/relationships/hyperlink" Target="mailto:up1089133@ac.upatras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ABBB6-5957-055B-1378-073F90E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ΕΦΑΡΜΟΓΗ ΔΙΑΧΕΙΡΙΣΗΣ ΑΛΥΣΙΔΑΣ ΓΥΜΝΑΣΤΗΡΙΩΝ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369B-C9A7-8A0B-13A9-D3BCDF7E4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ΟΜΑΔΑ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0BB1-E13C-53AE-7F7F-D934443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77352"/>
            <a:ext cx="10353762" cy="1060056"/>
          </a:xfrm>
        </p:spPr>
        <p:txBody>
          <a:bodyPr/>
          <a:lstStyle/>
          <a:p>
            <a:r>
              <a:rPr lang="el-GR" dirty="0"/>
              <a:t>ΜΕΛΗ ΟΜΑΔΑΣ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6E42-B567-2951-6D4D-EC490A2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2362200"/>
          </a:xfrm>
        </p:spPr>
        <p:txBody>
          <a:bodyPr/>
          <a:lstStyle/>
          <a:p>
            <a:r>
              <a:rPr lang="el-GR" dirty="0"/>
              <a:t>ΖΕΥΓΟΥΛΑ ΝΕΚΤΑΡΙΑ – </a:t>
            </a:r>
            <a:r>
              <a:rPr lang="en-US" dirty="0">
                <a:hlinkClick r:id="rId2"/>
              </a:rPr>
              <a:t>up108</a:t>
            </a:r>
            <a:r>
              <a:rPr lang="el-GR" dirty="0">
                <a:hlinkClick r:id="rId2"/>
              </a:rPr>
              <a:t>9133</a:t>
            </a:r>
            <a:r>
              <a:rPr lang="en-US" dirty="0">
                <a:hlinkClick r:id="rId2"/>
              </a:rPr>
              <a:t>@ac.upatras.gr</a:t>
            </a:r>
            <a:r>
              <a:rPr lang="en-US" dirty="0"/>
              <a:t> </a:t>
            </a:r>
          </a:p>
          <a:p>
            <a:r>
              <a:rPr lang="el-GR" dirty="0"/>
              <a:t>ΠΑΠΟΥΤΣΑΣ ΓΕΩΡΓΙΟΣ – </a:t>
            </a:r>
            <a:r>
              <a:rPr lang="en-US" dirty="0">
                <a:hlinkClick r:id="rId3"/>
              </a:rPr>
              <a:t>up1083738@ac.upatras.gr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D3A-B7D7-601F-A963-9456273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ΠΕΡΙΓΡΑΦΗ ΘΕΜΑΤΟΣ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74A5-EFDE-7F57-2B90-D2C647F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ιστοσελίδα του </a:t>
            </a:r>
            <a:r>
              <a:rPr lang="en-US" dirty="0"/>
              <a:t>GymLAB </a:t>
            </a:r>
            <a:r>
              <a:rPr lang="el-GR" dirty="0"/>
              <a:t>καλύπτει όλες τι βασικές ανάγκες μιας αλυσίδας γυμναστηρίων. Ο επισκέπτης αυτής μπορεί να μάθει γενικές πληροφορίες (υπηρεσίες, τιμές, εβδομαδιαία προγράμματα, τοποθεσίες των γυμναστηρίων κ.α.). </a:t>
            </a:r>
          </a:p>
          <a:p>
            <a:r>
              <a:rPr lang="el-GR" dirty="0"/>
              <a:t>Ο χρήστης (</a:t>
            </a:r>
            <a:r>
              <a:rPr lang="en-US" dirty="0"/>
              <a:t>logged-in)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μπορεί να επιλέξει ένα από τα γυμναστήρια, να διαλέξει κάποιο πρόγραμμα (</a:t>
            </a:r>
            <a:r>
              <a:rPr lang="en-US" dirty="0"/>
              <a:t>Weightlifting, CrossFit, Yoga </a:t>
            </a:r>
            <a:r>
              <a:rPr lang="el-GR" dirty="0"/>
              <a:t>και </a:t>
            </a:r>
            <a:r>
              <a:rPr lang="en-US" dirty="0"/>
              <a:t>Pilates) </a:t>
            </a:r>
            <a:r>
              <a:rPr lang="el-GR" dirty="0"/>
              <a:t>και να αγοράσει και την αντίστοιχη συνδρομή (μηνιαία, εξαμηνιαία ή ετήσια). Ο χρήστης μπορεί να έχει εγγραφές σε διάφορα προγράμματα.</a:t>
            </a:r>
          </a:p>
          <a:p>
            <a:r>
              <a:rPr lang="el-GR" dirty="0"/>
              <a:t>Ο χρήστης, όταν έχει επιλέξει κάποιο ομαδικό πρόγραμμα (</a:t>
            </a:r>
            <a:r>
              <a:rPr lang="en-US" dirty="0"/>
              <a:t>Yoga, Pilates, CrossFit)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μπορεί να φτιάξει το δικό του εβδομαδιαίο πρόγραμμα, σύμφωνα με την διαθεσιμότητα του γυμναστηρίου του.</a:t>
            </a:r>
          </a:p>
        </p:txBody>
      </p:sp>
    </p:spTree>
    <p:extLst>
      <p:ext uri="{BB962C8B-B14F-4D97-AF65-F5344CB8AC3E}">
        <p14:creationId xmlns:p14="http://schemas.microsoft.com/office/powerpoint/2010/main" val="25812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5667F2-73F6-130A-8152-E05A9583A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5869"/>
            <a:ext cx="12192000" cy="5346261"/>
          </a:xfrm>
        </p:spPr>
      </p:pic>
    </p:spTree>
    <p:extLst>
      <p:ext uri="{BB962C8B-B14F-4D97-AF65-F5344CB8AC3E}">
        <p14:creationId xmlns:p14="http://schemas.microsoft.com/office/powerpoint/2010/main" val="9268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B2EA46-2141-2003-5506-B1CE9015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6012"/>
            <a:ext cx="12192000" cy="5525975"/>
          </a:xfrm>
        </p:spPr>
      </p:pic>
    </p:spTree>
    <p:extLst>
      <p:ext uri="{BB962C8B-B14F-4D97-AF65-F5344CB8AC3E}">
        <p14:creationId xmlns:p14="http://schemas.microsoft.com/office/powerpoint/2010/main" val="371260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84</TotalTime>
  <Words>152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ΕΦΑΡΜΟΓΗ ΔΙΑΧΕΙΡΙΣΗΣ ΑΛΥΣΙΔΑΣ ΓΥΜΝΑΣΤΗΡΙΩΝ</vt:lpstr>
      <vt:lpstr>ΜΕΛΗ ΟΜΑΔΑΣ</vt:lpstr>
      <vt:lpstr>ΠΕΡΙΓΡΑΦΗ ΘΕΜΑΤΟΣ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ΔΙΑΧΕΙΡΙΣΗΣ ΑΛΥΣΙΔΑΣ ΓΥΜΝΑΣΤΗΡΙΩΝ</dc:title>
  <dc:creator>Γιώργος Παπουτσάς</dc:creator>
  <cp:lastModifiedBy>Nektaria Zevgoula</cp:lastModifiedBy>
  <cp:revision>3</cp:revision>
  <dcterms:created xsi:type="dcterms:W3CDTF">2024-05-26T15:26:23Z</dcterms:created>
  <dcterms:modified xsi:type="dcterms:W3CDTF">2024-05-26T18:11:17Z</dcterms:modified>
</cp:coreProperties>
</file>