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5"/>
    <p:restoredTop sz="94631"/>
  </p:normalViewPr>
  <p:slideViewPr>
    <p:cSldViewPr snapToGrid="0" snapToObjects="1">
      <p:cViewPr varScale="1">
        <p:scale>
          <a:sx n="122" d="100"/>
          <a:sy n="122" d="100"/>
        </p:scale>
        <p:origin x="114" y="210"/>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86C65C-8097-CD43-B765-75EC57721B55}" type="datetimeFigureOut">
              <a:rPr lang="en-US" smtClean="0"/>
              <a:t>3/31/2024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095CE6-5304-B24A-8A6F-0287BB553430}" type="slidenum">
              <a:rPr lang="en-US" smtClean="0"/>
              <a:t>‹#›</a:t>
            </a:fld>
            <a:endParaRPr lang="en-US"/>
          </a:p>
        </p:txBody>
      </p:sp>
    </p:spTree>
    <p:extLst>
      <p:ext uri="{BB962C8B-B14F-4D97-AF65-F5344CB8AC3E}">
        <p14:creationId xmlns:p14="http://schemas.microsoft.com/office/powerpoint/2010/main" val="353741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095CE6-5304-B24A-8A6F-0287BB553430}" type="slidenum">
              <a:rPr lang="en-US" smtClean="0"/>
              <a:t>2</a:t>
            </a:fld>
            <a:endParaRPr lang="en-US"/>
          </a:p>
        </p:txBody>
      </p:sp>
    </p:spTree>
    <p:extLst>
      <p:ext uri="{BB962C8B-B14F-4D97-AF65-F5344CB8AC3E}">
        <p14:creationId xmlns:p14="http://schemas.microsoft.com/office/powerpoint/2010/main" val="1092201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095CE6-5304-B24A-8A6F-0287BB553430}" type="slidenum">
              <a:rPr lang="en-US" smtClean="0"/>
              <a:t>3</a:t>
            </a:fld>
            <a:endParaRPr lang="en-US"/>
          </a:p>
        </p:txBody>
      </p:sp>
    </p:spTree>
    <p:extLst>
      <p:ext uri="{BB962C8B-B14F-4D97-AF65-F5344CB8AC3E}">
        <p14:creationId xmlns:p14="http://schemas.microsoft.com/office/powerpoint/2010/main" val="1994605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1447274-340D-FF44-9958-DDBA12A43258}" type="datetime1">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A78155-CE8E-8F48-A0A4-1FF1B3597B8B}" type="slidenum">
              <a:rPr lang="en-US" smtClean="0"/>
              <a:t>‹#›</a:t>
            </a:fld>
            <a:endParaRPr lang="en-US"/>
          </a:p>
        </p:txBody>
      </p:sp>
    </p:spTree>
    <p:extLst>
      <p:ext uri="{BB962C8B-B14F-4D97-AF65-F5344CB8AC3E}">
        <p14:creationId xmlns:p14="http://schemas.microsoft.com/office/powerpoint/2010/main" val="69106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AAF85-FCBC-2E4A-A6C4-D80EB1F11608}" type="datetime1">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A78155-CE8E-8F48-A0A4-1FF1B3597B8B}" type="slidenum">
              <a:rPr lang="en-US" smtClean="0"/>
              <a:t>‹#›</a:t>
            </a:fld>
            <a:endParaRPr lang="en-US"/>
          </a:p>
        </p:txBody>
      </p:sp>
    </p:spTree>
    <p:extLst>
      <p:ext uri="{BB962C8B-B14F-4D97-AF65-F5344CB8AC3E}">
        <p14:creationId xmlns:p14="http://schemas.microsoft.com/office/powerpoint/2010/main" val="1606127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41AF95-8FE7-CE4D-9374-36A4F8CD567B}" type="datetime1">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A78155-CE8E-8F48-A0A4-1FF1B3597B8B}" type="slidenum">
              <a:rPr lang="en-US" smtClean="0"/>
              <a:t>‹#›</a:t>
            </a:fld>
            <a:endParaRPr lang="en-US"/>
          </a:p>
        </p:txBody>
      </p:sp>
    </p:spTree>
    <p:extLst>
      <p:ext uri="{BB962C8B-B14F-4D97-AF65-F5344CB8AC3E}">
        <p14:creationId xmlns:p14="http://schemas.microsoft.com/office/powerpoint/2010/main" val="317164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3F0DE-54A1-8644-B3ED-1F6A1E98EBEA}" type="datetime1">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A78155-CE8E-8F48-A0A4-1FF1B3597B8B}" type="slidenum">
              <a:rPr lang="en-US" smtClean="0"/>
              <a:t>‹#›</a:t>
            </a:fld>
            <a:endParaRPr lang="en-US"/>
          </a:p>
        </p:txBody>
      </p:sp>
    </p:spTree>
    <p:extLst>
      <p:ext uri="{BB962C8B-B14F-4D97-AF65-F5344CB8AC3E}">
        <p14:creationId xmlns:p14="http://schemas.microsoft.com/office/powerpoint/2010/main" val="1837557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B64E69-8D1E-4F45-9BEB-299ECABDA389}" type="datetime1">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A78155-CE8E-8F48-A0A4-1FF1B3597B8B}" type="slidenum">
              <a:rPr lang="en-US" smtClean="0"/>
              <a:t>‹#›</a:t>
            </a:fld>
            <a:endParaRPr lang="en-US"/>
          </a:p>
        </p:txBody>
      </p:sp>
    </p:spTree>
    <p:extLst>
      <p:ext uri="{BB962C8B-B14F-4D97-AF65-F5344CB8AC3E}">
        <p14:creationId xmlns:p14="http://schemas.microsoft.com/office/powerpoint/2010/main" val="870406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6323F2-7D2B-164A-A09A-DFA92503903C}" type="datetime1">
              <a:rPr lang="en-US" smtClean="0"/>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A78155-CE8E-8F48-A0A4-1FF1B3597B8B}" type="slidenum">
              <a:rPr lang="en-US" smtClean="0"/>
              <a:t>‹#›</a:t>
            </a:fld>
            <a:endParaRPr lang="en-US"/>
          </a:p>
        </p:txBody>
      </p:sp>
    </p:spTree>
    <p:extLst>
      <p:ext uri="{BB962C8B-B14F-4D97-AF65-F5344CB8AC3E}">
        <p14:creationId xmlns:p14="http://schemas.microsoft.com/office/powerpoint/2010/main" val="271660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F2600B-7F67-BD43-B6F1-3A90E86B5ACD}" type="datetime1">
              <a:rPr lang="en-US" smtClean="0"/>
              <a:t>3/31/2024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A78155-CE8E-8F48-A0A4-1FF1B3597B8B}" type="slidenum">
              <a:rPr lang="en-US" smtClean="0"/>
              <a:t>‹#›</a:t>
            </a:fld>
            <a:endParaRPr lang="en-US"/>
          </a:p>
        </p:txBody>
      </p:sp>
    </p:spTree>
    <p:extLst>
      <p:ext uri="{BB962C8B-B14F-4D97-AF65-F5344CB8AC3E}">
        <p14:creationId xmlns:p14="http://schemas.microsoft.com/office/powerpoint/2010/main" val="252142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E47CD5-F15D-EF48-BD1B-466E47DD7129}" type="datetime1">
              <a:rPr lang="en-US" smtClean="0"/>
              <a:t>3/31/2024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A78155-CE8E-8F48-A0A4-1FF1B3597B8B}" type="slidenum">
              <a:rPr lang="en-US" smtClean="0"/>
              <a:t>‹#›</a:t>
            </a:fld>
            <a:endParaRPr lang="en-US"/>
          </a:p>
        </p:txBody>
      </p:sp>
    </p:spTree>
    <p:extLst>
      <p:ext uri="{BB962C8B-B14F-4D97-AF65-F5344CB8AC3E}">
        <p14:creationId xmlns:p14="http://schemas.microsoft.com/office/powerpoint/2010/main" val="782014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335CDD-CCF3-BD45-9B31-1487B1AA67B1}" type="datetime1">
              <a:rPr lang="en-US" smtClean="0"/>
              <a:t>3/31/2024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A78155-CE8E-8F48-A0A4-1FF1B3597B8B}" type="slidenum">
              <a:rPr lang="en-US" smtClean="0"/>
              <a:t>‹#›</a:t>
            </a:fld>
            <a:endParaRPr lang="en-US"/>
          </a:p>
        </p:txBody>
      </p:sp>
    </p:spTree>
    <p:extLst>
      <p:ext uri="{BB962C8B-B14F-4D97-AF65-F5344CB8AC3E}">
        <p14:creationId xmlns:p14="http://schemas.microsoft.com/office/powerpoint/2010/main" val="712840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968B2A-DF5E-874D-80F5-9D4C5F8C12EA}" type="datetime1">
              <a:rPr lang="en-US" smtClean="0"/>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A78155-CE8E-8F48-A0A4-1FF1B3597B8B}" type="slidenum">
              <a:rPr lang="en-US" smtClean="0"/>
              <a:t>‹#›</a:t>
            </a:fld>
            <a:endParaRPr lang="en-US"/>
          </a:p>
        </p:txBody>
      </p:sp>
    </p:spTree>
    <p:extLst>
      <p:ext uri="{BB962C8B-B14F-4D97-AF65-F5344CB8AC3E}">
        <p14:creationId xmlns:p14="http://schemas.microsoft.com/office/powerpoint/2010/main" val="2048214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7025FD-C06D-F140-A64E-21A98FAB54A3}" type="datetime1">
              <a:rPr lang="en-US" smtClean="0"/>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A78155-CE8E-8F48-A0A4-1FF1B3597B8B}" type="slidenum">
              <a:rPr lang="en-US" smtClean="0"/>
              <a:t>‹#›</a:t>
            </a:fld>
            <a:endParaRPr lang="en-US"/>
          </a:p>
        </p:txBody>
      </p:sp>
    </p:spTree>
    <p:extLst>
      <p:ext uri="{BB962C8B-B14F-4D97-AF65-F5344CB8AC3E}">
        <p14:creationId xmlns:p14="http://schemas.microsoft.com/office/powerpoint/2010/main" val="184088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77C6DD-BB55-5940-B902-A349468A2DC6}" type="datetime1">
              <a:rPr lang="en-US" smtClean="0"/>
              <a:t>3/31/2024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A78155-CE8E-8F48-A0A4-1FF1B3597B8B}" type="slidenum">
              <a:rPr lang="en-US" smtClean="0"/>
              <a:t>‹#›</a:t>
            </a:fld>
            <a:endParaRPr lang="en-US"/>
          </a:p>
        </p:txBody>
      </p:sp>
    </p:spTree>
    <p:extLst>
      <p:ext uri="{BB962C8B-B14F-4D97-AF65-F5344CB8AC3E}">
        <p14:creationId xmlns:p14="http://schemas.microsoft.com/office/powerpoint/2010/main" val="1132968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080C784-110D-4B06-88CC-598E9649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A08C4E0-4DED-48FF-8CF1-AE38C6759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36378" y="361339"/>
            <a:ext cx="5420283" cy="609304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30012" y="943156"/>
            <a:ext cx="5217894" cy="4919035"/>
          </a:xfrm>
        </p:spPr>
        <p:txBody>
          <a:bodyPr vert="horz" lIns="91440" tIns="45720" rIns="91440" bIns="45720" rtlCol="0" anchor="ctr">
            <a:normAutofit/>
          </a:bodyPr>
          <a:lstStyle/>
          <a:p>
            <a:pPr algn="l"/>
            <a:r>
              <a:rPr lang="en-US" sz="4800" kern="1200">
                <a:solidFill>
                  <a:schemeClr val="tx1">
                    <a:lumMod val="85000"/>
                    <a:lumOff val="15000"/>
                  </a:schemeClr>
                </a:solidFill>
                <a:latin typeface="+mj-lt"/>
                <a:ea typeface="+mj-ea"/>
                <a:cs typeface="+mj-cs"/>
              </a:rPr>
              <a:t>ΕΦΑΡΜΟΓΗ ΔΙΑΧΕΙΡΙΣΗΣ ΑΛΥΣΙΔΑΣ ΓΥΜΝΑΣΤΗΡΙΩΝ</a:t>
            </a:r>
          </a:p>
        </p:txBody>
      </p:sp>
      <p:sp>
        <p:nvSpPr>
          <p:cNvPr id="3" name="Subtitle 2"/>
          <p:cNvSpPr>
            <a:spLocks noGrp="1"/>
          </p:cNvSpPr>
          <p:nvPr>
            <p:ph type="subTitle" idx="1"/>
          </p:nvPr>
        </p:nvSpPr>
        <p:spPr>
          <a:xfrm>
            <a:off x="6377277" y="1032387"/>
            <a:ext cx="4707611" cy="4999620"/>
          </a:xfrm>
        </p:spPr>
        <p:txBody>
          <a:bodyPr vert="horz" lIns="91440" tIns="45720" rIns="91440" bIns="45720" rtlCol="0" anchor="ctr">
            <a:normAutofit/>
          </a:bodyPr>
          <a:lstStyle/>
          <a:p>
            <a:pPr algn="l"/>
            <a:r>
              <a:rPr lang="en-US" sz="1800" dirty="0"/>
              <a:t>ΟΜΑΔΑ 5</a:t>
            </a:r>
          </a:p>
          <a:p>
            <a:pPr algn="l"/>
            <a:br>
              <a:rPr lang="en-US" sz="1800" dirty="0"/>
            </a:br>
            <a:r>
              <a:rPr lang="en-US" sz="1800" dirty="0"/>
              <a:t>ΖΕΥΓΟΥΛΑ ΝΕΚΤΑΡΙΑ</a:t>
            </a:r>
            <a:r>
              <a:rPr lang="el-GR" sz="1800" dirty="0"/>
              <a:t> ΑΜ 1089133</a:t>
            </a:r>
            <a:r>
              <a:rPr lang="en-US" sz="1800" dirty="0"/>
              <a:t> </a:t>
            </a:r>
            <a:br>
              <a:rPr lang="en-US" sz="1800" dirty="0"/>
            </a:br>
            <a:r>
              <a:rPr lang="en-US" sz="1800" dirty="0"/>
              <a:t>ΠΑΠΟΥΤΣΑΣ ΓΕΩΡΓΙΟΣ</a:t>
            </a:r>
            <a:r>
              <a:rPr lang="el-GR" sz="1800" dirty="0"/>
              <a:t> ΑΜ 1083738</a:t>
            </a:r>
            <a:endParaRPr lang="en-US" sz="1800" dirty="0"/>
          </a:p>
        </p:txBody>
      </p:sp>
      <p:cxnSp>
        <p:nvCxnSpPr>
          <p:cNvPr id="30" name="Straight Connector 29">
            <a:extLst>
              <a:ext uri="{FF2B5EF4-FFF2-40B4-BE49-F238E27FC236}">
                <a16:creationId xmlns:a16="http://schemas.microsoft.com/office/drawing/2014/main" id="{AFE97524-2AF7-40D7-8909-4B15DF1FF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9DF94E9-88AB-40DF-ABD9-A57240A327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a:xfrm>
            <a:off x="11375387" y="1"/>
            <a:ext cx="816611" cy="698938"/>
          </a:xfrm>
        </p:spPr>
        <p:txBody>
          <a:bodyPr vert="horz" lIns="91440" tIns="45720" rIns="91440" bIns="45720" rtlCol="0" anchor="ctr">
            <a:normAutofit/>
          </a:bodyPr>
          <a:lstStyle/>
          <a:p>
            <a:pPr algn="ctr">
              <a:spcAft>
                <a:spcPts val="600"/>
              </a:spcAft>
            </a:pPr>
            <a:fld id="{27A78155-CE8E-8F48-A0A4-1FF1B3597B8B}" type="slidenum">
              <a:rPr lang="en-US"/>
              <a:pPr algn="ctr">
                <a:spcAft>
                  <a:spcPts val="600"/>
                </a:spcAft>
              </a:pPr>
              <a:t>1</a:t>
            </a:fld>
            <a:endParaRPr lang="en-US"/>
          </a:p>
        </p:txBody>
      </p:sp>
    </p:spTree>
    <p:extLst>
      <p:ext uri="{BB962C8B-B14F-4D97-AF65-F5344CB8AC3E}">
        <p14:creationId xmlns:p14="http://schemas.microsoft.com/office/powerpoint/2010/main" val="521339514"/>
      </p:ext>
    </p:extLst>
  </p:cSld>
  <p:clrMapOvr>
    <a:masterClrMapping/>
  </p:clrMapOvr>
  <mc:AlternateContent xmlns:mc="http://schemas.openxmlformats.org/markup-compatibility/2006" xmlns:p14="http://schemas.microsoft.com/office/powerpoint/2010/main">
    <mc:Choice Requires="p14">
      <p:transition spd="slow" p14:dur="2000" advTm="10936"/>
    </mc:Choice>
    <mc:Fallback xmlns="">
      <p:transition spd="slow" advTm="1093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B624538-1646-4CD1-8CF5-3E16FEC92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EE3B951-F984-47EC-942F-69696DEF6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50DC754-9F28-479D-9254-8682A40A5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4407" y="429847"/>
            <a:ext cx="10940979" cy="963382"/>
          </a:xfrm>
        </p:spPr>
        <p:txBody>
          <a:bodyPr>
            <a:normAutofit/>
          </a:bodyPr>
          <a:lstStyle/>
          <a:p>
            <a:pPr algn="ctr"/>
            <a:r>
              <a:rPr lang="el-GR" sz="4800" u="sng" dirty="0"/>
              <a:t>ΠΕΡΙΓΡΑΦΗ ΜΙΚΡΟΚΟΣΜΟΥ</a:t>
            </a:r>
            <a:endParaRPr lang="en-US" sz="4800" u="sng" dirty="0"/>
          </a:p>
        </p:txBody>
      </p:sp>
      <p:cxnSp>
        <p:nvCxnSpPr>
          <p:cNvPr id="21" name="Straight Connector 20">
            <a:extLst>
              <a:ext uri="{FF2B5EF4-FFF2-40B4-BE49-F238E27FC236}">
                <a16:creationId xmlns:a16="http://schemas.microsoft.com/office/drawing/2014/main" id="{7D2050F0-C6F7-4036-9312-F896A75662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51839ED-002B-41FA-9522-C59A437DD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a:xfrm>
            <a:off x="11375387" y="1"/>
            <a:ext cx="816611" cy="698938"/>
          </a:xfrm>
        </p:spPr>
        <p:txBody>
          <a:bodyPr>
            <a:normAutofit/>
          </a:bodyPr>
          <a:lstStyle/>
          <a:p>
            <a:pPr algn="ctr">
              <a:spcAft>
                <a:spcPts val="600"/>
              </a:spcAft>
            </a:pPr>
            <a:fld id="{27A78155-CE8E-8F48-A0A4-1FF1B3597B8B}" type="slidenum">
              <a:rPr lang="en-US" smtClean="0"/>
              <a:pPr algn="ctr">
                <a:spcAft>
                  <a:spcPts val="600"/>
                </a:spcAft>
              </a:pPr>
              <a:t>2</a:t>
            </a:fld>
            <a:endParaRPr lang="en-US"/>
          </a:p>
        </p:txBody>
      </p:sp>
      <p:sp>
        <p:nvSpPr>
          <p:cNvPr id="6" name="Content Placeholder 5">
            <a:extLst>
              <a:ext uri="{FF2B5EF4-FFF2-40B4-BE49-F238E27FC236}">
                <a16:creationId xmlns:a16="http://schemas.microsoft.com/office/drawing/2014/main" id="{DF8E117C-9A8F-F21C-9793-4A820AF14BD2}"/>
              </a:ext>
            </a:extLst>
          </p:cNvPr>
          <p:cNvSpPr>
            <a:spLocks noGrp="1"/>
          </p:cNvSpPr>
          <p:nvPr>
            <p:ph idx="1"/>
          </p:nvPr>
        </p:nvSpPr>
        <p:spPr>
          <a:xfrm>
            <a:off x="838200" y="1817465"/>
            <a:ext cx="10515600" cy="4359497"/>
          </a:xfrm>
        </p:spPr>
        <p:txBody>
          <a:bodyPr/>
          <a:lstStyle/>
          <a:p>
            <a:pPr marL="0" indent="0" algn="just">
              <a:buNone/>
            </a:pPr>
            <a:r>
              <a:rPr lang="el-GR" dirty="0"/>
              <a:t>Για την υλοποίηση της εφαρμογής της διαχείρισης αλυσίδας γυμναστηρίων είναι απαραίτητο να υπάρχουν γνωρίσματα τα οποία διακρίνουν το κάθε γυμναστήριο. Στο κάθε γυμναστήριο εργάζονται οι προπονητές, οι οποίοι είτε προπονούν ατομικά τους πελάτες, είτε αναλαμβάνουν ομαδικά τμήματα. Και τα δύο είδη υπηρεσιών</a:t>
            </a:r>
            <a:r>
              <a:rPr lang="en-US" dirty="0"/>
              <a:t> </a:t>
            </a:r>
            <a:r>
              <a:rPr lang="el-GR" dirty="0"/>
              <a:t>προϋποθέτουν ο πελάτης να έχει συνδρομή</a:t>
            </a:r>
            <a:r>
              <a:rPr lang="en-US" dirty="0"/>
              <a:t>. </a:t>
            </a:r>
            <a:r>
              <a:rPr lang="el-GR" dirty="0"/>
              <a:t>Ο πελάτης μπορεί να κάνει εγγραφή στην ιστοσελίδα, να δει τις υπηρεσίες, τους προπονητές καθώς και να αγοράσει κάποια συνδρομή.</a:t>
            </a:r>
          </a:p>
        </p:txBody>
      </p:sp>
    </p:spTree>
    <p:extLst>
      <p:ext uri="{BB962C8B-B14F-4D97-AF65-F5344CB8AC3E}">
        <p14:creationId xmlns:p14="http://schemas.microsoft.com/office/powerpoint/2010/main" val="1248492679"/>
      </p:ext>
    </p:extLst>
  </p:cSld>
  <p:clrMapOvr>
    <a:masterClrMapping/>
  </p:clrMapOvr>
  <mc:AlternateContent xmlns:mc="http://schemas.openxmlformats.org/markup-compatibility/2006" xmlns:p14="http://schemas.microsoft.com/office/powerpoint/2010/main">
    <mc:Choice Requires="p14">
      <p:transition spd="slow" p14:dur="2000" advTm="11058"/>
    </mc:Choice>
    <mc:Fallback xmlns="">
      <p:transition spd="slow" advTm="1105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diagram of a diagram&#10;&#10;Description automatically generated">
            <a:extLst>
              <a:ext uri="{FF2B5EF4-FFF2-40B4-BE49-F238E27FC236}">
                <a16:creationId xmlns:a16="http://schemas.microsoft.com/office/drawing/2014/main" id="{9F4B727F-CC5D-3BD0-0F0C-791AE4B72168}"/>
              </a:ext>
            </a:extLst>
          </p:cNvPr>
          <p:cNvPicPr>
            <a:picLocks noGrp="1" noChangeAspect="1"/>
          </p:cNvPicPr>
          <p:nvPr>
            <p:ph idx="1"/>
          </p:nvPr>
        </p:nvPicPr>
        <p:blipFill rotWithShape="1">
          <a:blip r:embed="rId3"/>
          <a:srcRect l="2023" r="743"/>
          <a:stretch/>
        </p:blipFill>
        <p:spPr>
          <a:xfrm>
            <a:off x="1" y="625151"/>
            <a:ext cx="12192000" cy="5803641"/>
          </a:xfrm>
        </p:spPr>
      </p:pic>
      <p:sp>
        <p:nvSpPr>
          <p:cNvPr id="4" name="Slide Number Placeholder 3"/>
          <p:cNvSpPr>
            <a:spLocks noGrp="1"/>
          </p:cNvSpPr>
          <p:nvPr>
            <p:ph type="sldNum" sz="quarter" idx="12"/>
          </p:nvPr>
        </p:nvSpPr>
        <p:spPr/>
        <p:txBody>
          <a:bodyPr/>
          <a:lstStyle/>
          <a:p>
            <a:fld id="{27A78155-CE8E-8F48-A0A4-1FF1B3597B8B}" type="slidenum">
              <a:rPr lang="en-US" smtClean="0"/>
              <a:t>3</a:t>
            </a:fld>
            <a:endParaRPr lang="en-US"/>
          </a:p>
        </p:txBody>
      </p:sp>
    </p:spTree>
    <p:extLst>
      <p:ext uri="{BB962C8B-B14F-4D97-AF65-F5344CB8AC3E}">
        <p14:creationId xmlns:p14="http://schemas.microsoft.com/office/powerpoint/2010/main" val="2091509903"/>
      </p:ext>
    </p:extLst>
  </p:cSld>
  <p:clrMapOvr>
    <a:masterClrMapping/>
  </p:clrMapOvr>
  <mc:AlternateContent xmlns:mc="http://schemas.openxmlformats.org/markup-compatibility/2006" xmlns:p14="http://schemas.microsoft.com/office/powerpoint/2010/main">
    <mc:Choice Requires="p14">
      <p:transition spd="slow" p14:dur="2000" advTm="9114"/>
    </mc:Choice>
    <mc:Fallback xmlns="">
      <p:transition spd="slow" advTm="9114"/>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99</Words>
  <Application>Microsoft Office PowerPoint</Application>
  <PresentationFormat>Widescreen</PresentationFormat>
  <Paragraphs>10</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ΕΦΑΡΜΟΓΗ ΔΙΑΧΕΙΡΙΣΗΣ ΑΛΥΣΙΔΑΣ ΓΥΜΝΑΣΤΗΡΙΩΝ</vt:lpstr>
      <vt:lpstr>ΠΕΡΙΓΡΑΦΗ ΜΙΚΡΟΚΟΣΜΟΥ</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τίτλος</dc:title>
  <dc:creator>Αβούρης Νικόλαος</dc:creator>
  <cp:lastModifiedBy>Nektaria Zevgoula</cp:lastModifiedBy>
  <cp:revision>7</cp:revision>
  <dcterms:created xsi:type="dcterms:W3CDTF">2018-11-01T12:18:27Z</dcterms:created>
  <dcterms:modified xsi:type="dcterms:W3CDTF">2024-03-31T19:08:34Z</dcterms:modified>
</cp:coreProperties>
</file>