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71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4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p1083738@ac.upatras.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ABBB6-5957-055B-1378-073F90E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ΕΦΑΡΜΟΓΗ ΔΙΑΧΕΙΡΙΣΗΣ ΑΛΥΣΙΔΑΣ ΓΥΜΝΑΣΤΗΡΙΩΝ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B369B-C9A7-8A0B-13A9-D3BCDF7E4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ΟΜΑΔΑ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0BB1-E13C-53AE-7F7F-D934443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ΜΕΛΗ ΟΜΑΔΑΣ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6E42-B567-2951-6D4D-EC490A29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ΖΕΥΓΟΥΛΑ ΝΕΚΤΑΡΙΑ – </a:t>
            </a:r>
            <a:r>
              <a:rPr lang="en-US" dirty="0">
                <a:hlinkClick r:id="rId2"/>
              </a:rPr>
              <a:t>up1083738@ac.upatras.gr</a:t>
            </a:r>
            <a:r>
              <a:rPr lang="en-US" dirty="0"/>
              <a:t> </a:t>
            </a:r>
          </a:p>
          <a:p>
            <a:r>
              <a:rPr lang="el-GR" dirty="0"/>
              <a:t>ΠΑΠΟΥΤΣΑΣ ΓΕΩΡΓΙΟΣ – </a:t>
            </a:r>
            <a:r>
              <a:rPr lang="en-US" dirty="0">
                <a:hlinkClick r:id="rId2"/>
              </a:rPr>
              <a:t>up1083738@ac.upatras.gr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3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AD3A-B7D7-601F-A963-94562730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ΠΕΡΙΓΡΑΦΗ ΘΕΜΑΤΟΣ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74A5-EFDE-7F57-2B90-D2C647F3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5667F2-73F6-130A-8152-E05A9583A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5869"/>
            <a:ext cx="12192000" cy="5346261"/>
          </a:xfrm>
        </p:spPr>
      </p:pic>
    </p:spTree>
    <p:extLst>
      <p:ext uri="{BB962C8B-B14F-4D97-AF65-F5344CB8AC3E}">
        <p14:creationId xmlns:p14="http://schemas.microsoft.com/office/powerpoint/2010/main" val="92688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B2EA46-2141-2003-5506-B1CE9015D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6012"/>
            <a:ext cx="12192000" cy="5525975"/>
          </a:xfrm>
        </p:spPr>
      </p:pic>
    </p:spTree>
    <p:extLst>
      <p:ext uri="{BB962C8B-B14F-4D97-AF65-F5344CB8AC3E}">
        <p14:creationId xmlns:p14="http://schemas.microsoft.com/office/powerpoint/2010/main" val="371260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68</TotalTime>
  <Words>30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ΕΦΑΡΜΟΓΗ ΔΙΑΧΕΙΡΙΣΗΣ ΑΛΥΣΙΔΑΣ ΓΥΜΝΑΣΤΗΡΙΩΝ</vt:lpstr>
      <vt:lpstr>ΜΕΛΗ ΟΜΑΔΑΣ</vt:lpstr>
      <vt:lpstr>ΠΕΡΙΓΡΑΦΗ ΘΕΜΑΤΟΣ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ΔΙΑΧΕΙΡΙΣΗΣ ΑΛΥΣΙΔΑΣ ΓΥΜΝΑΣΤΗΡΙΩΝ</dc:title>
  <dc:creator>Γιώργος Παπουτσάς</dc:creator>
  <cp:lastModifiedBy>Γιώργος Παπουτσάς</cp:lastModifiedBy>
  <cp:revision>1</cp:revision>
  <dcterms:created xsi:type="dcterms:W3CDTF">2024-05-26T15:26:23Z</dcterms:created>
  <dcterms:modified xsi:type="dcterms:W3CDTF">2024-05-26T16:35:13Z</dcterms:modified>
</cp:coreProperties>
</file>