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26" autoAdjust="0"/>
  </p:normalViewPr>
  <p:slideViewPr>
    <p:cSldViewPr>
      <p:cViewPr varScale="1">
        <p:scale>
          <a:sx n="85" d="100"/>
          <a:sy n="85" d="100"/>
        </p:scale>
        <p:origin x="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an outline of bulleted points</a:t>
            </a:r>
          </a:p>
          <a:p>
            <a:r>
              <a:rPr lang="en-US" baseline="0" dirty="0"/>
              <a:t>You can print out PPT files as handouts using </a:t>
            </a:r>
            <a:r>
              <a:rPr lang="en-US" baseline="0"/>
              <a:t>the </a:t>
            </a:r>
            <a:br>
              <a:rPr lang="en-US" baseline="0"/>
            </a:br>
            <a:r>
              <a:rPr lang="en-US" baseline="0"/>
              <a:t>PRINT &gt; </a:t>
            </a:r>
            <a:br>
              <a:rPr lang="en-US" baseline="0"/>
            </a:br>
            <a:r>
              <a:rPr lang="en-US" baseline="0"/>
              <a:t>  PRINT </a:t>
            </a:r>
            <a:r>
              <a:rPr lang="en-US" baseline="0" dirty="0"/>
              <a:t>WHAT &gt; HANDOUTS</a:t>
            </a:r>
            <a:r>
              <a:rPr lang="en-US" dirty="0"/>
              <a:t> option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F1BA-32E1-084E-91B5-D577C158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Zevi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AA30-7318-B343-BD66-76406A10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552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CF88-6307-0543-8E0E-4D2B7CD9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TW" dirty="0"/>
              <a:t>evi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9CC0-E2B6-2B4F-875C-6D23A2D1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TW" dirty="0"/>
              <a:t>evi text2</a:t>
            </a:r>
          </a:p>
        </p:txBody>
      </p:sp>
    </p:spTree>
    <p:extLst>
      <p:ext uri="{BB962C8B-B14F-4D97-AF65-F5344CB8AC3E}">
        <p14:creationId xmlns:p14="http://schemas.microsoft.com/office/powerpoint/2010/main" val="1483387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8</TotalTime>
  <Words>48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  <vt:lpstr>Zevi</vt:lpstr>
      <vt:lpstr>Zevi 2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Microsoft Office User</cp:lastModifiedBy>
  <cp:revision>3</cp:revision>
  <dcterms:created xsi:type="dcterms:W3CDTF">2009-05-06T22:06:09Z</dcterms:created>
  <dcterms:modified xsi:type="dcterms:W3CDTF">2021-01-25T09:12:21Z</dcterms:modified>
</cp:coreProperties>
</file>