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2391508"/>
            <a:ext cx="9040921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«Агентство недвижимости»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Дубровский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покупки и продажи недвижимости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C7BF59-4C42-4113-A6F7-4E0EFE16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2E09EF-DF20-41C6-A28C-B350C01B0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959" y="1638300"/>
            <a:ext cx="8214641" cy="50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643E8D-DA6D-4A54-BAD4-46396C66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947FFE-2589-4392-8DE7-8D5FA1DBE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06" y="1619251"/>
            <a:ext cx="8682393" cy="49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9439835" cy="147642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добавления транзакции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5960E7-A104-44F7-8A36-51791FC9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380D38-1C0C-4E2E-851A-F0799FDF30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4231" y="977153"/>
            <a:ext cx="2803463" cy="58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аренды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электронной кассы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нескольких фотографий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8" y="2768600"/>
            <a:ext cx="6690620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72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3</vt:lpstr>
      <vt:lpstr>Аспект</vt:lpstr>
      <vt:lpstr>Разработка клиент-серверного приложения «Агентство недвижимости»</vt:lpstr>
      <vt:lpstr>Цели и задачи</vt:lpstr>
      <vt:lpstr>Физическая модель базы данных</vt:lpstr>
      <vt:lpstr>Модульная схема клиентской части приложения</vt:lpstr>
      <vt:lpstr>Алгоритм добавления транзакции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ZexaZexaDubrovskiy@list.ru</cp:lastModifiedBy>
  <cp:revision>33</cp:revision>
  <dcterms:created xsi:type="dcterms:W3CDTF">2022-07-01T15:02:02Z</dcterms:created>
  <dcterms:modified xsi:type="dcterms:W3CDTF">2022-12-26T10:44:52Z</dcterms:modified>
</cp:coreProperties>
</file>