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2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3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68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3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F8EE-0843-4213-8C8B-EF9333213A6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C17CE0-AE1A-4D6F-B8F7-76874A5DC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72D40-2F80-45A2-9FFE-22AD0A1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2391508"/>
            <a:ext cx="9040921" cy="165932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«Агентство недвижимости»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298EA-7168-40A7-B8D0-EDFB019F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23" y="4050833"/>
            <a:ext cx="7928780" cy="10968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4 курса, группы ИС-2,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Дубровский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98967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A998A-44B3-42E2-834D-3AF3CC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053C5-7B2D-4F69-B098-BE2B4F4A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Разработать модель базы данных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Написать понятный программный код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Реализовать процесс покупки и продажи недвижимости</a:t>
            </a:r>
          </a:p>
          <a:p>
            <a:pPr>
              <a:buClrTx/>
            </a:pPr>
            <a:r>
              <a:rPr lang="ru-RU" sz="2800" dirty="0">
                <a:solidFill>
                  <a:schemeClr val="tx1"/>
                </a:solidFill>
              </a:rPr>
              <a:t>Составить инструкцию по эксплуатации</a:t>
            </a:r>
          </a:p>
        </p:txBody>
      </p:sp>
    </p:spTree>
    <p:extLst>
      <p:ext uri="{BB962C8B-B14F-4D97-AF65-F5344CB8AC3E}">
        <p14:creationId xmlns:p14="http://schemas.microsoft.com/office/powerpoint/2010/main" val="15216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42" y="1562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Заключительный этап нормализации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86A698-0858-4A70-A015-8D564752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BFA116-F9A6-4C41-99F0-453070063F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8612" y="1666875"/>
            <a:ext cx="7117529" cy="49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CEC06-7386-4AFE-AB0B-DDB99DC4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516"/>
            <a:ext cx="8596668" cy="1200727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Физическая модель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BC7BF59-4C42-4113-A6F7-4E0EFE16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2E09EF-DF20-41C6-A28C-B350C01B0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959" y="1638300"/>
            <a:ext cx="8214641" cy="50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Алгоритм метода загрузки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DFE9D3-4E0C-4C4C-918D-FB2CB9FAF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07" y="949116"/>
            <a:ext cx="2708031" cy="5656244"/>
          </a:xfrm>
        </p:spPr>
      </p:pic>
    </p:spTree>
    <p:extLst>
      <p:ext uri="{BB962C8B-B14F-4D97-AF65-F5344CB8AC3E}">
        <p14:creationId xmlns:p14="http://schemas.microsoft.com/office/powerpoint/2010/main" val="36825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885B5-FC44-4DEB-A9F2-D57ED144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Модульная схема клиентской части приложения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643E8D-DA6D-4A54-BAD4-46396C66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947FFE-2589-4392-8DE7-8D5FA1DBE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406" y="1619251"/>
            <a:ext cx="8682393" cy="49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F02EB-084B-48EB-9F56-651014E4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Результаты и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FA31-238B-42D5-8D11-C4135317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Добавление аренды</a:t>
            </a:r>
          </a:p>
          <a:p>
            <a:pPr>
              <a:buClr>
                <a:schemeClr val="tx1"/>
              </a:buClr>
            </a:pPr>
            <a:r>
              <a:rPr lang="ru-RU" sz="2800" dirty="0">
                <a:solidFill>
                  <a:schemeClr val="tx1"/>
                </a:solidFill>
              </a:rPr>
              <a:t>Добавление электронной кассы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C1E66-0C77-4E3F-9000-7421B294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358" y="2768600"/>
            <a:ext cx="6690620" cy="132080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2731916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Основной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74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 3</vt:lpstr>
      <vt:lpstr>Аспект</vt:lpstr>
      <vt:lpstr>Разработка клиент-серверного приложения «Агентство недвижимости»</vt:lpstr>
      <vt:lpstr>Цели и задачи</vt:lpstr>
      <vt:lpstr>Заключительный этап нормализации</vt:lpstr>
      <vt:lpstr>Физическая модель базы данных</vt:lpstr>
      <vt:lpstr>Алгоритм метода загрузки</vt:lpstr>
      <vt:lpstr>Модульная схема клиентской части приложения</vt:lpstr>
      <vt:lpstr>Результаты и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 для управления элементами списка</dc:title>
  <dc:creator>Роман Тимофеев</dc:creator>
  <cp:lastModifiedBy>ZexaZexaDubrovskiy@list.ru</cp:lastModifiedBy>
  <cp:revision>28</cp:revision>
  <dcterms:created xsi:type="dcterms:W3CDTF">2022-07-01T15:02:02Z</dcterms:created>
  <dcterms:modified xsi:type="dcterms:W3CDTF">2022-12-20T21:22:25Z</dcterms:modified>
</cp:coreProperties>
</file>