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0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 сумма 10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Дубровский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Принудительное завершение игры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325563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Второй этап декомпозиции компонента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1174045"/>
            <a:ext cx="5980271" cy="5496574"/>
          </a:xfr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7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Разработать схему компонента игры сумма 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Разработать</a:t>
            </a:r>
            <a:r>
              <a:rPr lang="en-US" dirty="0"/>
              <a:t> </a:t>
            </a:r>
            <a:r>
              <a:rPr lang="ru-RU" dirty="0"/>
              <a:t>сам компонент игры сумма 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6" y="1825625"/>
            <a:ext cx="7648387" cy="4351338"/>
          </a:xfrm>
        </p:spPr>
      </p:pic>
    </p:spTree>
    <p:extLst>
      <p:ext uri="{BB962C8B-B14F-4D97-AF65-F5344CB8AC3E}">
        <p14:creationId xmlns:p14="http://schemas.microsoft.com/office/powerpoint/2010/main" val="4759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23" y="1815148"/>
            <a:ext cx="7613754" cy="43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Запуск компонента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271286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Варианты завершения игры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1921899"/>
            <a:ext cx="5527456" cy="33274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87" y="1921898"/>
            <a:ext cx="5718019" cy="33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Выход змейки за границы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1843580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Столкновение головы с хвостом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1746743"/>
            <a:ext cx="72685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Змейка в состоянии призрака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8" y="1756708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56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класса визуального компонента-игры сумма 10</vt:lpstr>
      <vt:lpstr>Цели курсового проекта</vt:lpstr>
      <vt:lpstr>Первый этап декомпозиции компонента</vt:lpstr>
      <vt:lpstr>Начальный вид компонента при запуске</vt:lpstr>
      <vt:lpstr>Запуск компонента</vt:lpstr>
      <vt:lpstr>Варианты завершения игры</vt:lpstr>
      <vt:lpstr>Выход змейки за границы</vt:lpstr>
      <vt:lpstr>Столкновение головы с хвостом</vt:lpstr>
      <vt:lpstr>Змейка в состоянии призрака</vt:lpstr>
      <vt:lpstr>Принудительное завершение игры</vt:lpstr>
      <vt:lpstr>Второй этап декомпозиции компонента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Алексей Дубровский</cp:lastModifiedBy>
  <cp:revision>21</cp:revision>
  <dcterms:created xsi:type="dcterms:W3CDTF">2022-06-16T12:48:50Z</dcterms:created>
  <dcterms:modified xsi:type="dcterms:W3CDTF">2022-06-30T19:38:52Z</dcterms:modified>
</cp:coreProperties>
</file>