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6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8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6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7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1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81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719" y="1947987"/>
            <a:ext cx="9843857" cy="238760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класса визуального компонента-игры «Сумма 10»</a:t>
            </a:r>
            <a:endParaRPr lang="ru-RU" sz="17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695402-DCFF-4D6E-A214-6B01C91EB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820" y="5800912"/>
            <a:ext cx="5720180" cy="676999"/>
          </a:xfrm>
        </p:spPr>
        <p:txBody>
          <a:bodyPr>
            <a:normAutofit/>
          </a:bodyPr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Дубровский А. 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2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45819"/>
            <a:ext cx="5131294" cy="76858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Цели и задачи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695402-DCFF-4D6E-A214-6B01C91EB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0" y="1584018"/>
            <a:ext cx="12005569" cy="1407758"/>
          </a:xfrm>
        </p:spPr>
        <p:txBody>
          <a:bodyPr>
            <a:normAutofit/>
          </a:bodyPr>
          <a:lstStyle/>
          <a:p>
            <a:r>
              <a:rPr lang="ru-RU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визуальный компонент-игру «Сумма 10»</a:t>
            </a:r>
            <a:endParaRPr lang="ru-RU" sz="28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FE186-57C3-4F16-9E98-B4579A8D9C9D}"/>
              </a:ext>
            </a:extLst>
          </p:cNvPr>
          <p:cNvSpPr txBox="1"/>
          <p:nvPr/>
        </p:nvSpPr>
        <p:spPr>
          <a:xfrm>
            <a:off x="186430" y="2583401"/>
            <a:ext cx="9232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B9EC8-3E50-4319-BAEF-AB4BA40D64E9}"/>
              </a:ext>
            </a:extLst>
          </p:cNvPr>
          <p:cNvSpPr txBox="1"/>
          <p:nvPr/>
        </p:nvSpPr>
        <p:spPr>
          <a:xfrm>
            <a:off x="648069" y="3167390"/>
            <a:ext cx="11390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 визуальной части компонента</a:t>
            </a:r>
            <a:r>
              <a:rPr lang="en-US" sz="2800" dirty="0"/>
              <a:t>;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Разработка логики компонента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Разработка алгоритма поиска суммы десяти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189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8948692" cy="76858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визуальной части компонента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0E7898D-1395-4325-8034-AD247CA6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44B1C4-90D3-47A9-9C24-E271B4A4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6" y="1259378"/>
            <a:ext cx="6341903" cy="49110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44A85D-CEF6-47AD-83F1-D704A805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959" y="1419458"/>
            <a:ext cx="4989140" cy="25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8948692" cy="76858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логики компонента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0E7898D-1395-4325-8034-AD247CA6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7202211-DB60-420F-AF6A-F776B33F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6" y="1354684"/>
            <a:ext cx="5509902" cy="414863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7E218DC-9B01-4BC7-B2BE-461E29D0F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4" y="1311527"/>
            <a:ext cx="4979069" cy="41295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67A990-AA00-45F2-A5D4-18624BFD9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881" y="1354684"/>
            <a:ext cx="3598476" cy="31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9814820" cy="76858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алгоритма поиска суммы десяти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93D3D-63DB-4C07-A51C-310B2117A361}"/>
              </a:ext>
            </a:extLst>
          </p:cNvPr>
          <p:cNvSpPr txBox="1"/>
          <p:nvPr/>
        </p:nvSpPr>
        <p:spPr>
          <a:xfrm>
            <a:off x="359544" y="1419458"/>
            <a:ext cx="113900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Постановка задачи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Построение математической модели</a:t>
            </a:r>
            <a:r>
              <a:rPr lang="en-US" sz="3200" dirty="0"/>
              <a:t>;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Построение блок-схемы</a:t>
            </a:r>
            <a:r>
              <a:rPr lang="en-US" sz="3200" dirty="0"/>
              <a:t>; 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Программирование</a:t>
            </a:r>
            <a:r>
              <a:rPr lang="en-US" sz="3200" dirty="0"/>
              <a:t>;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Анализ алгоритма</a:t>
            </a:r>
            <a:r>
              <a:rPr lang="en-US" sz="3200" dirty="0"/>
              <a:t>;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Отладка программы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Составление документации.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65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11913834" cy="76858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Структурная схема класса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0E7898D-1395-4325-8034-AD247CA6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FF45BBD7-841E-400C-B170-46E027BC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74" y="1132114"/>
            <a:ext cx="10387039" cy="498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66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719" y="2840853"/>
            <a:ext cx="9843857" cy="149473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внимание!</a:t>
            </a:r>
            <a:endParaRPr lang="ru-RU" sz="41300" dirty="0"/>
          </a:p>
        </p:txBody>
      </p:sp>
    </p:spTree>
    <p:extLst>
      <p:ext uri="{BB962C8B-B14F-4D97-AF65-F5344CB8AC3E}">
        <p14:creationId xmlns:p14="http://schemas.microsoft.com/office/powerpoint/2010/main" val="389944255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87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Ретро</vt:lpstr>
      <vt:lpstr>Разработка класса визуального компонента-игры «Сумма 10»</vt:lpstr>
      <vt:lpstr>Цели и задачи:</vt:lpstr>
      <vt:lpstr>Разработка визуальной части компонента</vt:lpstr>
      <vt:lpstr>Разработка логики компонента</vt:lpstr>
      <vt:lpstr>Разработка алгоритма поиска суммы десяти</vt:lpstr>
      <vt:lpstr>Структурная схема класса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«Сумма 10»</dc:title>
  <dc:creator>Алексей Дубровский</dc:creator>
  <cp:lastModifiedBy>Алексей Дубровский</cp:lastModifiedBy>
  <cp:revision>37</cp:revision>
  <dcterms:created xsi:type="dcterms:W3CDTF">2022-07-01T15:09:34Z</dcterms:created>
  <dcterms:modified xsi:type="dcterms:W3CDTF">2022-07-01T18:04:15Z</dcterms:modified>
</cp:coreProperties>
</file>