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6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3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90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8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46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67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31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11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81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7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0DC117-318E-4054-BC7F-29F24002C33C}" type="datetimeFigureOut">
              <a:rPr lang="ru-RU" smtClean="0"/>
              <a:t>01.07.2022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5276226-54E2-4535-B98E-9641CA6BFD9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3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719" y="1947987"/>
            <a:ext cx="9843857" cy="2387600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класса визуального компонента-игры «Сумма 10»</a:t>
            </a:r>
            <a:endParaRPr lang="ru-RU" sz="17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695402-DCFF-4D6E-A214-6B01C91EB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820" y="5800912"/>
            <a:ext cx="5720180" cy="676999"/>
          </a:xfrm>
        </p:spPr>
        <p:txBody>
          <a:bodyPr>
            <a:normAutofit/>
          </a:bodyPr>
          <a:lstStyle/>
          <a:p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Дубровский А. 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62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1" y="145819"/>
            <a:ext cx="5131294" cy="76858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Цели и задачи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695402-DCFF-4D6E-A214-6B01C91EB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30" y="1584018"/>
            <a:ext cx="12005569" cy="1407758"/>
          </a:xfrm>
        </p:spPr>
        <p:txBody>
          <a:bodyPr>
            <a:normAutofit/>
          </a:bodyPr>
          <a:lstStyle/>
          <a:p>
            <a:r>
              <a:rPr lang="ru-RU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визуальный компонент-игру «Сумма 10»</a:t>
            </a:r>
            <a:endParaRPr lang="ru-RU" sz="28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FE186-57C3-4F16-9E98-B4579A8D9C9D}"/>
              </a:ext>
            </a:extLst>
          </p:cNvPr>
          <p:cNvSpPr txBox="1"/>
          <p:nvPr/>
        </p:nvSpPr>
        <p:spPr>
          <a:xfrm>
            <a:off x="186430" y="2583401"/>
            <a:ext cx="9232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r>
              <a:rPr 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B9EC8-3E50-4319-BAEF-AB4BA40D64E9}"/>
              </a:ext>
            </a:extLst>
          </p:cNvPr>
          <p:cNvSpPr txBox="1"/>
          <p:nvPr/>
        </p:nvSpPr>
        <p:spPr>
          <a:xfrm>
            <a:off x="648069" y="3167390"/>
            <a:ext cx="11390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Создание визуальной части компонента</a:t>
            </a:r>
            <a:r>
              <a:rPr lang="en-US" sz="2800" dirty="0"/>
              <a:t>;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Разработка логики компонента</a:t>
            </a:r>
            <a:r>
              <a:rPr lang="en-US" sz="2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Разработка алгоритма поиска суммы десяти</a:t>
            </a:r>
            <a:r>
              <a:rPr lang="en-US" sz="2800" dirty="0"/>
              <a:t>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3189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0" y="145819"/>
            <a:ext cx="8948692" cy="76858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визуальной части компонента</a:t>
            </a:r>
            <a:endParaRPr lang="ru-RU" sz="115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0E7898D-1395-4325-8034-AD247CA60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44B1C4-90D3-47A9-9C24-E271B4A4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6" y="1259378"/>
            <a:ext cx="6341903" cy="49110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44A85D-CEF6-47AD-83F1-D704A8050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959" y="1419458"/>
            <a:ext cx="4989140" cy="254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6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0" y="145819"/>
            <a:ext cx="8948692" cy="76858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</a:t>
            </a:r>
            <a:r>
              <a:rPr lang="ru-RU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логики компонента</a:t>
            </a:r>
            <a:endParaRPr lang="ru-RU" sz="115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0E7898D-1395-4325-8034-AD247CA60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7202211-DB60-420F-AF6A-F776B33F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06" y="1354684"/>
            <a:ext cx="5509902" cy="414863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7E218DC-9B01-4BC7-B2BE-461E29D0F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024" y="1311527"/>
            <a:ext cx="4979069" cy="41295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67A990-AA00-45F2-A5D4-18624BFD9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0881" y="1354684"/>
            <a:ext cx="3598476" cy="31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0" y="145819"/>
            <a:ext cx="9814820" cy="76858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алгоритма поиска суммы десяти</a:t>
            </a:r>
            <a:endParaRPr lang="ru-RU" sz="115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93D3D-63DB-4C07-A51C-310B2117A361}"/>
              </a:ext>
            </a:extLst>
          </p:cNvPr>
          <p:cNvSpPr txBox="1"/>
          <p:nvPr/>
        </p:nvSpPr>
        <p:spPr>
          <a:xfrm>
            <a:off x="359544" y="1419458"/>
            <a:ext cx="113900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Постановка задачи</a:t>
            </a:r>
            <a:r>
              <a:rPr lang="en-US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Построение математической модели</a:t>
            </a:r>
            <a:r>
              <a:rPr lang="en-US" sz="3200" dirty="0"/>
              <a:t>;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Построение блок-схемы</a:t>
            </a:r>
            <a:r>
              <a:rPr lang="en-US" sz="3200" dirty="0"/>
              <a:t>; 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Программирование</a:t>
            </a:r>
            <a:r>
              <a:rPr lang="en-US" sz="3200" dirty="0"/>
              <a:t>;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Анализ алгоритма</a:t>
            </a:r>
            <a:r>
              <a:rPr lang="en-US" sz="3200" dirty="0"/>
              <a:t>;</a:t>
            </a: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Отладка программы.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658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0" y="145819"/>
            <a:ext cx="9814820" cy="768581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алгоритма поиска суммы десяти</a:t>
            </a:r>
            <a:endParaRPr lang="ru-RU" sz="115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2E70E96E-4CE2-4764-9519-7E1C5EDF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0" y="880368"/>
            <a:ext cx="2865160" cy="543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Рисунок 1">
            <a:extLst>
              <a:ext uri="{FF2B5EF4-FFF2-40B4-BE49-F238E27FC236}">
                <a16:creationId xmlns:a16="http://schemas.microsoft.com/office/drawing/2014/main" id="{1EFC9CF6-677E-4F0D-A98E-5C0431E9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90" y="880368"/>
            <a:ext cx="3586424" cy="543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7164840B-AD25-44B0-9129-4688C1458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502" y="897384"/>
            <a:ext cx="2895672" cy="543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Рисунок 1">
            <a:extLst>
              <a:ext uri="{FF2B5EF4-FFF2-40B4-BE49-F238E27FC236}">
                <a16:creationId xmlns:a16="http://schemas.microsoft.com/office/drawing/2014/main" id="{62FB7C18-088F-4514-BFC5-7F8D9E934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386" y="851821"/>
            <a:ext cx="2556184" cy="547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0C747-AA24-40EB-9A38-B0777FA24B05}"/>
              </a:ext>
            </a:extLst>
          </p:cNvPr>
          <p:cNvSpPr txBox="1"/>
          <p:nvPr/>
        </p:nvSpPr>
        <p:spPr>
          <a:xfrm>
            <a:off x="630314" y="6380038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WinOrLose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E62112-A991-4CA7-A928-EBBF069B688D}"/>
              </a:ext>
            </a:extLst>
          </p:cNvPr>
          <p:cNvSpPr txBox="1"/>
          <p:nvPr/>
        </p:nvSpPr>
        <p:spPr>
          <a:xfrm>
            <a:off x="3836633" y="6380038"/>
            <a:ext cx="180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IsCellExists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8E78D-C31B-4937-AB71-547E70558EE0}"/>
              </a:ext>
            </a:extLst>
          </p:cNvPr>
          <p:cNvSpPr txBox="1"/>
          <p:nvPr/>
        </p:nvSpPr>
        <p:spPr>
          <a:xfrm>
            <a:off x="9815569" y="6334780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CheckSum10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27F11C-315B-49D9-B817-0E667E659B31}"/>
              </a:ext>
            </a:extLst>
          </p:cNvPr>
          <p:cNvSpPr txBox="1"/>
          <p:nvPr/>
        </p:nvSpPr>
        <p:spPr>
          <a:xfrm>
            <a:off x="7272291" y="6346056"/>
            <a:ext cx="1697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MakePath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9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30" y="145819"/>
            <a:ext cx="11913834" cy="768581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Структурная схема класса</a:t>
            </a:r>
            <a:endParaRPr lang="ru-RU" sz="115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12251-70D6-4B67-A0ED-03F93EA9C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3950563"/>
            <a:ext cx="10191565" cy="672789"/>
          </a:xfrm>
          <a:prstGeom prst="rect">
            <a:avLst/>
          </a:prstGeom>
        </p:spPr>
      </p:pic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0E7898D-1395-4325-8034-AD247CA60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Рисунок 1">
            <a:extLst>
              <a:ext uri="{FF2B5EF4-FFF2-40B4-BE49-F238E27FC236}">
                <a16:creationId xmlns:a16="http://schemas.microsoft.com/office/drawing/2014/main" id="{6A592D93-27B6-4171-A5D9-CF74D7A6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69" y="1043126"/>
            <a:ext cx="10583201" cy="5012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66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1F2-7EE1-4C21-AC8A-5DB1C670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719" y="2840853"/>
            <a:ext cx="9843857" cy="149473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внимание!</a:t>
            </a:r>
            <a:endParaRPr lang="ru-RU" sz="41300" dirty="0"/>
          </a:p>
        </p:txBody>
      </p:sp>
    </p:spTree>
    <p:extLst>
      <p:ext uri="{BB962C8B-B14F-4D97-AF65-F5344CB8AC3E}">
        <p14:creationId xmlns:p14="http://schemas.microsoft.com/office/powerpoint/2010/main" val="389944255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93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Ретро</vt:lpstr>
      <vt:lpstr>Разработка класса визуального компонента-игры «Сумма 10»</vt:lpstr>
      <vt:lpstr>Цели и задачи:</vt:lpstr>
      <vt:lpstr>Разработка визуальной части компонента</vt:lpstr>
      <vt:lpstr>Разработка логики компонента</vt:lpstr>
      <vt:lpstr>Разработка алгоритма поиска суммы десяти</vt:lpstr>
      <vt:lpstr>Разработка алгоритма поиска суммы десяти</vt:lpstr>
      <vt:lpstr>Структурная схема класса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класса визуального компонента-игры «Сумма 10»</dc:title>
  <dc:creator>Алексей Дубровский</dc:creator>
  <cp:lastModifiedBy>Алексей Дубровский</cp:lastModifiedBy>
  <cp:revision>47</cp:revision>
  <dcterms:created xsi:type="dcterms:W3CDTF">2022-07-01T15:09:34Z</dcterms:created>
  <dcterms:modified xsi:type="dcterms:W3CDTF">2022-07-01T18:27:56Z</dcterms:modified>
</cp:coreProperties>
</file>