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9811-5884-4FF8-AFBB-9D055E7E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0718-C634-4A8E-BE04-7DE987395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5C4D-63EF-4B12-AA8D-9C7DE95A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DA16-DFBA-499E-99AB-57F215A5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B314-9D87-4CF1-AC31-90FAE5DC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A10B-E349-491B-9E49-64B111A0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495C1-7F37-44E2-A900-BD4E7C4D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4565-99D1-4EE4-A22C-67D782F0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B40F-B11D-41E3-9DB0-7566C2FF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C4C0-8C1A-458C-88CF-F15AF5AA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F063-A0BB-4777-BE58-14D0A819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55790-2F10-480A-9FCC-C4F44F4C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F1F6-3DFB-427F-A859-A116246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3041-542A-4C2E-A80C-04CDC6AD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5576-EBD9-4495-9588-140E5CAD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39A0-DC6F-4001-BE46-7936CEA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82B3-D150-4036-979C-D081F8C5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634C-440E-4DF0-9A2C-8833E95D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C6AE-7534-4C03-878D-7396B682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9DC5-19E0-4C37-87E6-E0C82BA2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8A36-C1B0-47AB-B098-A9D98CEE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3E69E-1D1F-4378-B760-926DDC58A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2D37-D7BD-4428-995F-FE68AA04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3DB-F20D-48DA-9DAC-AD043517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DB02-F83E-4485-9514-3FF71D82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344-E47E-4764-B27E-E1D5221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D451-5E53-4171-B861-94AF6C417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22F2E-6AD7-4BF3-837E-3333A65E7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8360-7C7D-4F19-B05F-76BFFAD3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494A-4379-4356-A4EF-B393659A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9FE73-C8C7-4B65-B85C-C13BA250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65B-56A8-46CD-8F7F-B99FEE54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AB08D-46C3-4E96-BE45-00AF12E9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2AF4-F992-4E1E-9056-323B2D951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20D9-AC24-4759-A93C-5B55AC510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A3E92-9345-48C7-B466-C37DB313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1639E-118F-4214-8CD5-5CE000F5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FFD1-8194-40DC-AC5F-D8839D3D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9B657-CF44-41F3-B68A-91922F9A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33E8-274B-4DB6-9A9E-9EB1F85F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9ECB2-B8A1-4C47-909D-ED00B691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DE8A7-F08D-4DF2-9308-D8DE1CA7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8CD7-1AB6-4836-AD1C-6D49353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7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5D12F-3855-4C4D-B289-6AF95BA3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EAE6F-D6FF-4E95-915E-EA19DDA7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C6797-A559-4C94-9A83-CC2EA642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9593-943E-44AA-9BE9-8CABF335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D957-5047-4AC6-8A9E-2E527089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D4BA-CF23-49F1-B847-481C365BB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4A72D-0F22-43D1-B14E-E42973A5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26C00-A615-456B-BBBE-CF839E7D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E495D-B9C2-4E50-AA6E-5AB5ECDC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5DE4-D0FD-4841-BF26-32D96D59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A39EB-0663-4FC2-A779-DC37F2F25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BA11-EB22-47FB-AA8A-FD1B3818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1999-8316-4493-8712-5556FE4B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47678-8926-49E5-8DEE-3C2BAB15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FF674-E395-4AF0-9D5F-857A0BE2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7FB35-85AF-4FEE-8AD5-1C97EBA3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AC3B-E96E-428F-BFA3-1D9EFCFA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A4FD-A035-4DFC-AE5E-555A1E23C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80FD-FEE4-44BC-815F-94BCDCC74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43E1-87BA-4061-B06D-A160DB2EA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32CF-F674-4D64-8D8A-189F504B6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08F9-8A2F-4803-8878-53FF452D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3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1025E-2EE5-412D-9E8E-3B52A662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croc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F1AA7-8F49-4257-99FF-4579548075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r="1" b="1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0BF15-74C5-44BA-B167-4EEE527F4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Software Assurance Analysis for Croc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EA0E-BA20-419F-9383-7AD20191C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Adam Mills, Zexi Xing, Ernesto Macias, Zidong Liu, and Dennis Ugbebor</a:t>
            </a:r>
          </a:p>
        </p:txBody>
      </p:sp>
    </p:spTree>
    <p:extLst>
      <p:ext uri="{BB962C8B-B14F-4D97-AF65-F5344CB8AC3E}">
        <p14:creationId xmlns:p14="http://schemas.microsoft.com/office/powerpoint/2010/main" val="155343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E47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D0F3-E920-46ED-AB75-3905DACD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croc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FC19B7-D970-4743-BA9F-F32FCF6A1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98" b="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316209-A9A9-4941-AA18-C4EB79C3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croc is a simple tool for quick, secure, and simple file transfers between two computers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Allows any two computers to transfer data (using a relay)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Provides end-to-end encryption 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Enables easy cross-platform transfers (Windows, Linux, Mac)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Allows multiple file transfers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Allows resuming transfers that are interrupted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Local server or port-forwarding not needed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Ipv6-first with ipv4 fallback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Can use proxy, like tor</a:t>
            </a:r>
          </a:p>
        </p:txBody>
      </p:sp>
    </p:spTree>
    <p:extLst>
      <p:ext uri="{BB962C8B-B14F-4D97-AF65-F5344CB8AC3E}">
        <p14:creationId xmlns:p14="http://schemas.microsoft.com/office/powerpoint/2010/main" val="12134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C23F0D-7EAD-4EAD-B4FB-3CB26418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Security Requirements - Gaps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C463E-58EE-42A0-8151-8489CAA1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722D6-4E43-4997-A6C4-388B7030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Assurance Claims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7EBBF-64F0-46F0-A6BE-342ADC86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1100" b="0" i="0">
                <a:effectLst/>
                <a:latin typeface="-apple-system"/>
              </a:rPr>
              <a:t>Uploaded files to Croc are not accessible by un-Authorized users.</a:t>
            </a:r>
          </a:p>
          <a:p>
            <a:pPr lvl="1"/>
            <a:r>
              <a:rPr lang="en-US" sz="1100">
                <a:latin typeface="-apple-system"/>
              </a:rPr>
              <a:t>Support:</a:t>
            </a:r>
          </a:p>
          <a:p>
            <a:pPr lvl="2"/>
            <a:r>
              <a:rPr lang="en-US" sz="1100">
                <a:latin typeface="-apple-system"/>
              </a:rPr>
              <a:t>Croc’s passcode protection implementation</a:t>
            </a:r>
          </a:p>
          <a:p>
            <a:pPr lvl="3"/>
            <a:r>
              <a:rPr lang="en-US" sz="1100">
                <a:latin typeface="-apple-system"/>
              </a:rPr>
              <a:t>Passcode can be generated manually, or with Croc’s salted passcode generation algorithm</a:t>
            </a:r>
          </a:p>
          <a:p>
            <a:pPr lvl="3"/>
            <a:r>
              <a:rPr lang="en-US" sz="1100">
                <a:latin typeface="-apple-system"/>
              </a:rPr>
              <a:t>Passcode is strictly enforced and cannot be bypassed </a:t>
            </a:r>
          </a:p>
          <a:p>
            <a:pPr lvl="2"/>
            <a:r>
              <a:rPr lang="en-US" sz="1100">
                <a:latin typeface="-apple-system"/>
              </a:rPr>
              <a:t>Croc usage guide indicates best practices for sending files securely</a:t>
            </a:r>
          </a:p>
          <a:p>
            <a:pPr lvl="2"/>
            <a:r>
              <a:rPr lang="en-US" sz="1100"/>
              <a:t>Croc allows for secure network channel selection to greater guarantee privacy</a:t>
            </a:r>
          </a:p>
          <a:p>
            <a:r>
              <a:rPr lang="en-US" sz="1100"/>
              <a:t>Croc minimizes leakage of sensitive information during file transfer</a:t>
            </a:r>
          </a:p>
          <a:p>
            <a:pPr lvl="1"/>
            <a:r>
              <a:rPr lang="en-US" sz="1100"/>
              <a:t>Support:</a:t>
            </a:r>
          </a:p>
          <a:p>
            <a:pPr lvl="2"/>
            <a:r>
              <a:rPr lang="en-US" sz="1100"/>
              <a:t>End-to-end encryption</a:t>
            </a:r>
          </a:p>
          <a:p>
            <a:pPr lvl="2"/>
            <a:r>
              <a:rPr lang="en-US" sz="1100"/>
              <a:t>User can specific a handshaking protocol</a:t>
            </a:r>
          </a:p>
          <a:p>
            <a:pPr lvl="2"/>
            <a:r>
              <a:rPr lang="en-US" sz="1100"/>
              <a:t>Report is not logged in a file, only viewable immediately after transfer session</a:t>
            </a:r>
          </a:p>
          <a:p>
            <a:pPr lvl="1"/>
            <a:r>
              <a:rPr lang="en-US" sz="1100"/>
              <a:t>Rejection:</a:t>
            </a:r>
          </a:p>
          <a:p>
            <a:pPr lvl="2"/>
            <a:r>
              <a:rPr lang="en-US" sz="1100"/>
              <a:t>File transfer report shows network information such as IP address of sender/receiver</a:t>
            </a:r>
          </a:p>
        </p:txBody>
      </p:sp>
    </p:spTree>
    <p:extLst>
      <p:ext uri="{BB962C8B-B14F-4D97-AF65-F5344CB8AC3E}">
        <p14:creationId xmlns:p14="http://schemas.microsoft.com/office/powerpoint/2010/main" val="119464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F23B-B656-4689-AC0F-4532EA3E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Assurance Claims (cont)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C2F5-C821-4B90-98CF-8B82FEB4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Croc can send multiple files at same time without compromise</a:t>
            </a:r>
          </a:p>
          <a:p>
            <a:pPr lvl="1"/>
            <a:r>
              <a:rPr lang="en-US" sz="2700"/>
              <a:t>Support:</a:t>
            </a:r>
          </a:p>
          <a:p>
            <a:pPr lvl="2"/>
            <a:r>
              <a:rPr lang="en-US" sz="2700"/>
              <a:t>Croc files cannot be written to while transfer is pending</a:t>
            </a:r>
          </a:p>
          <a:p>
            <a:pPr lvl="2"/>
            <a:r>
              <a:rPr lang="en-US" sz="2700"/>
              <a:t>Software is stable without observed crashes</a:t>
            </a:r>
          </a:p>
          <a:p>
            <a:pPr lvl="2"/>
            <a:r>
              <a:rPr lang="en-US" sz="2700"/>
              <a:t>Delivers file as-is</a:t>
            </a:r>
          </a:p>
          <a:p>
            <a:pPr lvl="2"/>
            <a:r>
              <a:rPr lang="en-US" sz="2700"/>
              <a:t>User guide has ample support and guidelines</a:t>
            </a:r>
          </a:p>
          <a:p>
            <a:pPr lvl="2"/>
            <a:r>
              <a:rPr lang="en-US" sz="2700"/>
              <a:t>Configuration chosen by file sender cannot be altered externally</a:t>
            </a:r>
          </a:p>
          <a:p>
            <a:pPr lvl="2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52608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A58A2-30A2-4ED3-827F-2BB269A9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Manual Code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7394-D4E9-413D-B665-6801860A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0344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E2D9-5E3F-4050-8634-1636D43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Scanning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6F390D-B6FC-4383-B91E-11587121E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Team attempted to use SonarQube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666F89-5B6E-4762-B2A2-B51D52323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2674"/>
            <a:ext cx="5181600" cy="3477239"/>
          </a:xfrm>
        </p:spPr>
      </p:pic>
    </p:spTree>
    <p:extLst>
      <p:ext uri="{BB962C8B-B14F-4D97-AF65-F5344CB8AC3E}">
        <p14:creationId xmlns:p14="http://schemas.microsoft.com/office/powerpoint/2010/main" val="378103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046D-FCA1-412F-BE64-FEB7588A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Contributions for Croc’s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EBBE-8FC9-4F9D-B62F-3C7A4B561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53417-A51B-4DBD-B8C7-B0EE38B09E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croc</vt:lpstr>
      <vt:lpstr>Software Assurance Analysis for Croc</vt:lpstr>
      <vt:lpstr>croc</vt:lpstr>
      <vt:lpstr>Security Requirements - Gaps</vt:lpstr>
      <vt:lpstr>Assurance Claims</vt:lpstr>
      <vt:lpstr>Assurance Claims (cont)</vt:lpstr>
      <vt:lpstr>Manual Code Review</vt:lpstr>
      <vt:lpstr>Automated Scanning</vt:lpstr>
      <vt:lpstr>Ideas for Contributions for Croc’s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</dc:title>
  <dc:creator>Adam Mills</dc:creator>
  <cp:lastModifiedBy>Adam Mills</cp:lastModifiedBy>
  <cp:revision>7</cp:revision>
  <dcterms:created xsi:type="dcterms:W3CDTF">2020-12-08T20:45:58Z</dcterms:created>
  <dcterms:modified xsi:type="dcterms:W3CDTF">2020-12-09T04:34:35Z</dcterms:modified>
</cp:coreProperties>
</file>